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25"/>
  </p:notesMasterIdLst>
  <p:handoutMasterIdLst>
    <p:handoutMasterId r:id="rId26"/>
  </p:handoutMasterIdLst>
  <p:sldIdLst>
    <p:sldId id="263" r:id="rId5"/>
    <p:sldId id="270" r:id="rId6"/>
    <p:sldId id="264" r:id="rId7"/>
    <p:sldId id="267" r:id="rId8"/>
    <p:sldId id="271" r:id="rId9"/>
    <p:sldId id="275" r:id="rId10"/>
    <p:sldId id="257" r:id="rId11"/>
    <p:sldId id="276" r:id="rId12"/>
    <p:sldId id="286" r:id="rId13"/>
    <p:sldId id="266" r:id="rId14"/>
    <p:sldId id="269" r:id="rId15"/>
    <p:sldId id="279" r:id="rId16"/>
    <p:sldId id="280" r:id="rId17"/>
    <p:sldId id="281" r:id="rId18"/>
    <p:sldId id="274" r:id="rId19"/>
    <p:sldId id="272" r:id="rId20"/>
    <p:sldId id="282" r:id="rId21"/>
    <p:sldId id="283" r:id="rId22"/>
    <p:sldId id="284" r:id="rId23"/>
    <p:sldId id="28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HUSHI &quot;&quot;" initials="K&quot;" lastIdx="1" clrIdx="0">
    <p:extLst>
      <p:ext uri="{19B8F6BF-5375-455C-9EA6-DF929625EA0E}">
        <p15:presenceInfo xmlns:p15="http://schemas.microsoft.com/office/powerpoint/2012/main" userId="S::KHUSHI.20201IST0055@presidencyuniversity.in::736de03c-0595-4bad-9333-147518231f9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D05F02-1054-47E6-9EBB-E42FDD85C2D7}" v="5" dt="2023-11-17T18:05:01.934"/>
    <p1510:client id="{5ED1DA9C-F92D-D43A-62D6-D25A5B0393C3}" v="33" dt="2023-11-21T06:35:11.2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81" d="100"/>
          <a:sy n="81" d="100"/>
        </p:scale>
        <p:origin x="744" y="53"/>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AAC263CB-8256-4B03-92FE-1622698FB3E9}">
      <dgm:prSet phldr="0"/>
      <dgm:spPr/>
      <dgm:t>
        <a:bodyPr/>
        <a:lstStyle/>
        <a:p>
          <a:pPr rtl="0"/>
          <a:r>
            <a:rPr lang="en-US" b="1">
              <a:latin typeface="Arial Nova"/>
              <a:ea typeface="Calibri"/>
              <a:cs typeface="Calibri"/>
            </a:rPr>
            <a:t>Transportation &amp; Logistics</a:t>
          </a:r>
          <a:endParaRPr lang="en-US" b="1">
            <a:latin typeface="Arial Nova"/>
          </a:endParaRPr>
        </a:p>
      </dgm:t>
    </dgm:pt>
    <dgm:pt modelId="{0BEED663-FC38-4EAD-940F-4C475D2C87DB}" type="parTrans" cxnId="{C5E94186-9CB6-4C42-92B3-C546CC53A7B9}">
      <dgm:prSet/>
      <dgm:spPr/>
      <dgm:t>
        <a:bodyPr/>
        <a:lstStyle/>
        <a:p>
          <a:endParaRPr lang="en-US"/>
        </a:p>
      </dgm:t>
    </dgm:pt>
    <dgm:pt modelId="{808B76D0-8EC7-469A-93AC-7A6017188A9D}" type="sibTrans" cxnId="{C5E94186-9CB6-4C42-92B3-C546CC53A7B9}">
      <dgm:prSet/>
      <dgm:spPr/>
      <dgm:t>
        <a:bodyPr/>
        <a:lstStyle/>
        <a:p>
          <a:endParaRPr lang="en-US"/>
        </a:p>
      </dgm:t>
    </dgm:pt>
    <dgm:pt modelId="{4E8D2E69-0173-4BD3-B96A-7A9C5DD12B47}">
      <dgm:prSet phldr="0"/>
      <dgm:spPr/>
      <dgm:t>
        <a:bodyPr/>
        <a:lstStyle/>
        <a:p>
          <a:pPr rtl="0"/>
          <a:r>
            <a:rPr lang="en-US" b="1">
              <a:latin typeface="Arial Nova"/>
            </a:rPr>
            <a:t>Construction Worker</a:t>
          </a:r>
        </a:p>
      </dgm:t>
    </dgm:pt>
    <dgm:pt modelId="{B954BF22-E3B3-4A1C-802E-590228BE2D9C}" type="parTrans" cxnId="{0F866C41-EB5F-47BD-A2CD-A58671F15B67}">
      <dgm:prSet/>
      <dgm:spPr/>
      <dgm:t>
        <a:bodyPr/>
        <a:lstStyle/>
        <a:p>
          <a:endParaRPr lang="en-US"/>
        </a:p>
      </dgm:t>
    </dgm:pt>
    <dgm:pt modelId="{FEF1E80E-8A9E-4B0A-817C-2A4CFDCF3FB2}" type="sibTrans" cxnId="{0F866C41-EB5F-47BD-A2CD-A58671F15B67}">
      <dgm:prSet/>
      <dgm:spPr/>
      <dgm:t>
        <a:bodyPr/>
        <a:lstStyle/>
        <a:p>
          <a:endParaRPr lang="en-US"/>
        </a:p>
      </dgm:t>
    </dgm:pt>
    <dgm:pt modelId="{93A6A030-ABAB-4EFA-B539-0FDB3E07C1EF}">
      <dgm:prSet phldr="0"/>
      <dgm:spPr/>
      <dgm:t>
        <a:bodyPr/>
        <a:lstStyle/>
        <a:p>
          <a:pPr rtl="0"/>
          <a:r>
            <a:rPr lang="en-US" b="1">
              <a:latin typeface="Arial Nova"/>
            </a:rPr>
            <a:t>Healthcare Workers</a:t>
          </a:r>
        </a:p>
      </dgm:t>
    </dgm:pt>
    <dgm:pt modelId="{3D674B97-6DC6-4A12-85BA-0976D3064237}" type="parTrans" cxnId="{4B40C8DC-6B57-4F5B-8440-7241C649700B}">
      <dgm:prSet/>
      <dgm:spPr/>
      <dgm:t>
        <a:bodyPr/>
        <a:lstStyle/>
        <a:p>
          <a:endParaRPr lang="en-US"/>
        </a:p>
      </dgm:t>
    </dgm:pt>
    <dgm:pt modelId="{BFE0749E-E343-4A6F-BD09-2810EE6B4BD7}" type="sibTrans" cxnId="{4B40C8DC-6B57-4F5B-8440-7241C649700B}">
      <dgm:prSet/>
      <dgm:spPr/>
      <dgm:t>
        <a:bodyPr/>
        <a:lstStyle/>
        <a:p>
          <a:endParaRPr lang="en-US"/>
        </a:p>
      </dgm:t>
    </dgm:pt>
    <dgm:pt modelId="{76D56F19-2708-49DB-8F92-D8AC45F23A9A}">
      <dgm:prSet phldr="0"/>
      <dgm:spPr/>
      <dgm:t>
        <a:bodyPr/>
        <a:lstStyle/>
        <a:p>
          <a:pPr rtl="0"/>
          <a:r>
            <a:rPr lang="en-US" b="1" dirty="0">
              <a:latin typeface="Arial Nova"/>
            </a:rPr>
            <a:t>Police </a:t>
          </a:r>
        </a:p>
      </dgm:t>
    </dgm:pt>
    <dgm:pt modelId="{9D5610C2-0A12-494A-AC46-8DD17C08B09F}" type="parTrans" cxnId="{32E90211-17E0-4DDF-9274-DD3E46D811B8}">
      <dgm:prSet/>
      <dgm:spPr/>
      <dgm:t>
        <a:bodyPr/>
        <a:lstStyle/>
        <a:p>
          <a:endParaRPr lang="en-US"/>
        </a:p>
      </dgm:t>
    </dgm:pt>
    <dgm:pt modelId="{EC8965A1-F755-4945-8AAC-DCF1F68F011E}" type="sibTrans" cxnId="{32E90211-17E0-4DDF-9274-DD3E46D811B8}">
      <dgm:prSet/>
      <dgm:spPr/>
      <dgm:t>
        <a:bodyPr/>
        <a:lstStyle/>
        <a:p>
          <a:endParaRPr lang="en-US"/>
        </a:p>
      </dgm:t>
    </dgm:pt>
    <dgm:pt modelId="{7155A5CA-75B3-4A38-AEEC-1652C507225B}" type="pres">
      <dgm:prSet presAssocID="{D4503D04-C97E-4622-AE07-D0307CB3B4CA}" presName="vert0" presStyleCnt="0">
        <dgm:presLayoutVars>
          <dgm:dir/>
          <dgm:animOne val="branch"/>
          <dgm:animLvl val="lvl"/>
        </dgm:presLayoutVars>
      </dgm:prSet>
      <dgm:spPr/>
    </dgm:pt>
    <dgm:pt modelId="{F3F64024-2E29-42F6-8BB4-D3A867FAE05E}" type="pres">
      <dgm:prSet presAssocID="{AAC263CB-8256-4B03-92FE-1622698FB3E9}" presName="thickLine" presStyleLbl="alignNode1" presStyleIdx="0" presStyleCnt="4"/>
      <dgm:spPr/>
    </dgm:pt>
    <dgm:pt modelId="{A1B0A9E0-B832-41E1-AA78-98B20D87B7A6}" type="pres">
      <dgm:prSet presAssocID="{AAC263CB-8256-4B03-92FE-1622698FB3E9}" presName="horz1" presStyleCnt="0"/>
      <dgm:spPr/>
    </dgm:pt>
    <dgm:pt modelId="{7B31B5F5-A057-42FB-8583-0A8C9A69A4B9}" type="pres">
      <dgm:prSet presAssocID="{AAC263CB-8256-4B03-92FE-1622698FB3E9}" presName="tx1" presStyleLbl="revTx" presStyleIdx="0" presStyleCnt="4"/>
      <dgm:spPr/>
    </dgm:pt>
    <dgm:pt modelId="{A45E72CB-8DE0-4EC9-9225-F08B06B89047}" type="pres">
      <dgm:prSet presAssocID="{AAC263CB-8256-4B03-92FE-1622698FB3E9}" presName="vert1" presStyleCnt="0"/>
      <dgm:spPr/>
    </dgm:pt>
    <dgm:pt modelId="{82E7C049-496C-4533-899C-4040F9B04F16}" type="pres">
      <dgm:prSet presAssocID="{4E8D2E69-0173-4BD3-B96A-7A9C5DD12B47}" presName="thickLine" presStyleLbl="alignNode1" presStyleIdx="1" presStyleCnt="4"/>
      <dgm:spPr/>
    </dgm:pt>
    <dgm:pt modelId="{3966724C-4350-4AF3-9EEE-120732B143D5}" type="pres">
      <dgm:prSet presAssocID="{4E8D2E69-0173-4BD3-B96A-7A9C5DD12B47}" presName="horz1" presStyleCnt="0"/>
      <dgm:spPr/>
    </dgm:pt>
    <dgm:pt modelId="{D1F2597A-2860-4F05-898F-CD821DF7C82F}" type="pres">
      <dgm:prSet presAssocID="{4E8D2E69-0173-4BD3-B96A-7A9C5DD12B47}" presName="tx1" presStyleLbl="revTx" presStyleIdx="1" presStyleCnt="4"/>
      <dgm:spPr/>
    </dgm:pt>
    <dgm:pt modelId="{72B5F564-FC0C-4291-A179-4CC264367FD1}" type="pres">
      <dgm:prSet presAssocID="{4E8D2E69-0173-4BD3-B96A-7A9C5DD12B47}" presName="vert1" presStyleCnt="0"/>
      <dgm:spPr/>
    </dgm:pt>
    <dgm:pt modelId="{81F28EFF-D03B-49FD-B60E-DE6917D480DF}" type="pres">
      <dgm:prSet presAssocID="{93A6A030-ABAB-4EFA-B539-0FDB3E07C1EF}" presName="thickLine" presStyleLbl="alignNode1" presStyleIdx="2" presStyleCnt="4"/>
      <dgm:spPr/>
    </dgm:pt>
    <dgm:pt modelId="{BA2CD3F0-B2B2-475E-9C93-81B25168BF96}" type="pres">
      <dgm:prSet presAssocID="{93A6A030-ABAB-4EFA-B539-0FDB3E07C1EF}" presName="horz1" presStyleCnt="0"/>
      <dgm:spPr/>
    </dgm:pt>
    <dgm:pt modelId="{CFFF6B18-C0B8-4AA1-8B32-5979ADCF6E8D}" type="pres">
      <dgm:prSet presAssocID="{93A6A030-ABAB-4EFA-B539-0FDB3E07C1EF}" presName="tx1" presStyleLbl="revTx" presStyleIdx="2" presStyleCnt="4"/>
      <dgm:spPr/>
    </dgm:pt>
    <dgm:pt modelId="{D7F2A3D8-A402-455B-A40C-2E5CC99462A4}" type="pres">
      <dgm:prSet presAssocID="{93A6A030-ABAB-4EFA-B539-0FDB3E07C1EF}" presName="vert1" presStyleCnt="0"/>
      <dgm:spPr/>
    </dgm:pt>
    <dgm:pt modelId="{DADF0F4B-B43D-4B21-B228-AAEA4E5E47B6}" type="pres">
      <dgm:prSet presAssocID="{76D56F19-2708-49DB-8F92-D8AC45F23A9A}" presName="thickLine" presStyleLbl="alignNode1" presStyleIdx="3" presStyleCnt="4"/>
      <dgm:spPr/>
    </dgm:pt>
    <dgm:pt modelId="{CFEF7150-6BB3-46CA-B049-898F6CCFAE1B}" type="pres">
      <dgm:prSet presAssocID="{76D56F19-2708-49DB-8F92-D8AC45F23A9A}" presName="horz1" presStyleCnt="0"/>
      <dgm:spPr/>
    </dgm:pt>
    <dgm:pt modelId="{FAA240FA-EB7E-4B6E-B7FB-1F4A3D071ECF}" type="pres">
      <dgm:prSet presAssocID="{76D56F19-2708-49DB-8F92-D8AC45F23A9A}" presName="tx1" presStyleLbl="revTx" presStyleIdx="3" presStyleCnt="4"/>
      <dgm:spPr/>
    </dgm:pt>
    <dgm:pt modelId="{50FE7DF0-832B-43BC-86A7-762D105C0F91}" type="pres">
      <dgm:prSet presAssocID="{76D56F19-2708-49DB-8F92-D8AC45F23A9A}" presName="vert1" presStyleCnt="0"/>
      <dgm:spPr/>
    </dgm:pt>
  </dgm:ptLst>
  <dgm:cxnLst>
    <dgm:cxn modelId="{32E90211-17E0-4DDF-9274-DD3E46D811B8}" srcId="{D4503D04-C97E-4622-AE07-D0307CB3B4CA}" destId="{76D56F19-2708-49DB-8F92-D8AC45F23A9A}" srcOrd="3" destOrd="0" parTransId="{9D5610C2-0A12-494A-AC46-8DD17C08B09F}" sibTransId="{EC8965A1-F755-4945-8AAC-DCF1F68F011E}"/>
    <dgm:cxn modelId="{CA4BEE22-90AD-4794-A7F8-93B429951AA8}" type="presOf" srcId="{93A6A030-ABAB-4EFA-B539-0FDB3E07C1EF}" destId="{CFFF6B18-C0B8-4AA1-8B32-5979ADCF6E8D}" srcOrd="0" destOrd="0" presId="urn:microsoft.com/office/officeart/2008/layout/LinedList"/>
    <dgm:cxn modelId="{0F866C41-EB5F-47BD-A2CD-A58671F15B67}" srcId="{D4503D04-C97E-4622-AE07-D0307CB3B4CA}" destId="{4E8D2E69-0173-4BD3-B96A-7A9C5DD12B47}" srcOrd="1" destOrd="0" parTransId="{B954BF22-E3B3-4A1C-802E-590228BE2D9C}" sibTransId="{FEF1E80E-8A9E-4B0A-817C-2A4CFDCF3FB2}"/>
    <dgm:cxn modelId="{81F5E44D-CB39-4874-8A13-2E8A00E26371}" type="presOf" srcId="{D4503D04-C97E-4622-AE07-D0307CB3B4CA}" destId="{7155A5CA-75B3-4A38-AEEC-1652C507225B}" srcOrd="0" destOrd="0" presId="urn:microsoft.com/office/officeart/2008/layout/LinedList"/>
    <dgm:cxn modelId="{C5E94186-9CB6-4C42-92B3-C546CC53A7B9}" srcId="{D4503D04-C97E-4622-AE07-D0307CB3B4CA}" destId="{AAC263CB-8256-4B03-92FE-1622698FB3E9}" srcOrd="0" destOrd="0" parTransId="{0BEED663-FC38-4EAD-940F-4C475D2C87DB}" sibTransId="{808B76D0-8EC7-469A-93AC-7A6017188A9D}"/>
    <dgm:cxn modelId="{09879F95-0B43-410B-A794-0FB68F9AC45C}" type="presOf" srcId="{4E8D2E69-0173-4BD3-B96A-7A9C5DD12B47}" destId="{D1F2597A-2860-4F05-898F-CD821DF7C82F}" srcOrd="0" destOrd="0" presId="urn:microsoft.com/office/officeart/2008/layout/LinedList"/>
    <dgm:cxn modelId="{4B40C8DC-6B57-4F5B-8440-7241C649700B}" srcId="{D4503D04-C97E-4622-AE07-D0307CB3B4CA}" destId="{93A6A030-ABAB-4EFA-B539-0FDB3E07C1EF}" srcOrd="2" destOrd="0" parTransId="{3D674B97-6DC6-4A12-85BA-0976D3064237}" sibTransId="{BFE0749E-E343-4A6F-BD09-2810EE6B4BD7}"/>
    <dgm:cxn modelId="{27DAB3FC-E2D3-4160-9A6C-5F0B09045D27}" type="presOf" srcId="{AAC263CB-8256-4B03-92FE-1622698FB3E9}" destId="{7B31B5F5-A057-42FB-8583-0A8C9A69A4B9}" srcOrd="0" destOrd="0" presId="urn:microsoft.com/office/officeart/2008/layout/LinedList"/>
    <dgm:cxn modelId="{150059FD-8467-486C-BE5F-6E510E260D7D}" type="presOf" srcId="{76D56F19-2708-49DB-8F92-D8AC45F23A9A}" destId="{FAA240FA-EB7E-4B6E-B7FB-1F4A3D071ECF}" srcOrd="0" destOrd="0" presId="urn:microsoft.com/office/officeart/2008/layout/LinedList"/>
    <dgm:cxn modelId="{94A8CD1B-55F2-4C8C-B494-A2985134210B}" type="presParOf" srcId="{7155A5CA-75B3-4A38-AEEC-1652C507225B}" destId="{F3F64024-2E29-42F6-8BB4-D3A867FAE05E}" srcOrd="0" destOrd="0" presId="urn:microsoft.com/office/officeart/2008/layout/LinedList"/>
    <dgm:cxn modelId="{0C1944AD-FB66-4B64-90B9-DB99CFE41180}" type="presParOf" srcId="{7155A5CA-75B3-4A38-AEEC-1652C507225B}" destId="{A1B0A9E0-B832-41E1-AA78-98B20D87B7A6}" srcOrd="1" destOrd="0" presId="urn:microsoft.com/office/officeart/2008/layout/LinedList"/>
    <dgm:cxn modelId="{5790DE2B-9327-4565-8193-25D26C46520F}" type="presParOf" srcId="{A1B0A9E0-B832-41E1-AA78-98B20D87B7A6}" destId="{7B31B5F5-A057-42FB-8583-0A8C9A69A4B9}" srcOrd="0" destOrd="0" presId="urn:microsoft.com/office/officeart/2008/layout/LinedList"/>
    <dgm:cxn modelId="{47D3C002-A410-4A68-8E8B-1AE4054548C8}" type="presParOf" srcId="{A1B0A9E0-B832-41E1-AA78-98B20D87B7A6}" destId="{A45E72CB-8DE0-4EC9-9225-F08B06B89047}" srcOrd="1" destOrd="0" presId="urn:microsoft.com/office/officeart/2008/layout/LinedList"/>
    <dgm:cxn modelId="{EE19C565-30D1-4818-8F04-503CB3343B5B}" type="presParOf" srcId="{7155A5CA-75B3-4A38-AEEC-1652C507225B}" destId="{82E7C049-496C-4533-899C-4040F9B04F16}" srcOrd="2" destOrd="0" presId="urn:microsoft.com/office/officeart/2008/layout/LinedList"/>
    <dgm:cxn modelId="{4B615B61-0FA5-4738-8C98-9491A497877F}" type="presParOf" srcId="{7155A5CA-75B3-4A38-AEEC-1652C507225B}" destId="{3966724C-4350-4AF3-9EEE-120732B143D5}" srcOrd="3" destOrd="0" presId="urn:microsoft.com/office/officeart/2008/layout/LinedList"/>
    <dgm:cxn modelId="{EFFC3EED-5C1C-44CB-970B-A7D663B3FF38}" type="presParOf" srcId="{3966724C-4350-4AF3-9EEE-120732B143D5}" destId="{D1F2597A-2860-4F05-898F-CD821DF7C82F}" srcOrd="0" destOrd="0" presId="urn:microsoft.com/office/officeart/2008/layout/LinedList"/>
    <dgm:cxn modelId="{58870B6D-67A5-4C99-B1AA-EC0F30E57509}" type="presParOf" srcId="{3966724C-4350-4AF3-9EEE-120732B143D5}" destId="{72B5F564-FC0C-4291-A179-4CC264367FD1}" srcOrd="1" destOrd="0" presId="urn:microsoft.com/office/officeart/2008/layout/LinedList"/>
    <dgm:cxn modelId="{D99358BD-2002-4226-8B05-9A1EB0027734}" type="presParOf" srcId="{7155A5CA-75B3-4A38-AEEC-1652C507225B}" destId="{81F28EFF-D03B-49FD-B60E-DE6917D480DF}" srcOrd="4" destOrd="0" presId="urn:microsoft.com/office/officeart/2008/layout/LinedList"/>
    <dgm:cxn modelId="{F6214D10-5580-48DC-9498-4692A75967EE}" type="presParOf" srcId="{7155A5CA-75B3-4A38-AEEC-1652C507225B}" destId="{BA2CD3F0-B2B2-475E-9C93-81B25168BF96}" srcOrd="5" destOrd="0" presId="urn:microsoft.com/office/officeart/2008/layout/LinedList"/>
    <dgm:cxn modelId="{E5BF7972-172F-415B-B24E-F01271EF5C4A}" type="presParOf" srcId="{BA2CD3F0-B2B2-475E-9C93-81B25168BF96}" destId="{CFFF6B18-C0B8-4AA1-8B32-5979ADCF6E8D}" srcOrd="0" destOrd="0" presId="urn:microsoft.com/office/officeart/2008/layout/LinedList"/>
    <dgm:cxn modelId="{274112E1-6964-4D13-87E9-49EE74DA2F60}" type="presParOf" srcId="{BA2CD3F0-B2B2-475E-9C93-81B25168BF96}" destId="{D7F2A3D8-A402-455B-A40C-2E5CC99462A4}" srcOrd="1" destOrd="0" presId="urn:microsoft.com/office/officeart/2008/layout/LinedList"/>
    <dgm:cxn modelId="{25EC7EB0-D782-417C-A86C-45DC1DE6125A}" type="presParOf" srcId="{7155A5CA-75B3-4A38-AEEC-1652C507225B}" destId="{DADF0F4B-B43D-4B21-B228-AAEA4E5E47B6}" srcOrd="6" destOrd="0" presId="urn:microsoft.com/office/officeart/2008/layout/LinedList"/>
    <dgm:cxn modelId="{BE280AC1-F221-481B-B0DB-1A9F963D277A}" type="presParOf" srcId="{7155A5CA-75B3-4A38-AEEC-1652C507225B}" destId="{CFEF7150-6BB3-46CA-B049-898F6CCFAE1B}" srcOrd="7" destOrd="0" presId="urn:microsoft.com/office/officeart/2008/layout/LinedList"/>
    <dgm:cxn modelId="{81B6EBA2-5ADF-4B6B-BF67-1DAD9F72566B}" type="presParOf" srcId="{CFEF7150-6BB3-46CA-B049-898F6CCFAE1B}" destId="{FAA240FA-EB7E-4B6E-B7FB-1F4A3D071ECF}" srcOrd="0" destOrd="0" presId="urn:microsoft.com/office/officeart/2008/layout/LinedList"/>
    <dgm:cxn modelId="{05338FF9-C97A-4738-AEC3-0820D948D81F}" type="presParOf" srcId="{CFEF7150-6BB3-46CA-B049-898F6CCFAE1B}" destId="{50FE7DF0-832B-43BC-86A7-762D105C0F91}" srcOrd="1" destOrd="0" presId="urn:microsoft.com/office/officeart/2008/layout/LinedList"/>
  </dgm:cxnLst>
  <dgm:bg/>
  <dgm:whole>
    <a:ln>
      <a:noFill/>
    </a:ln>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F64024-2E29-42F6-8BB4-D3A867FAE05E}">
      <dsp:nvSpPr>
        <dsp:cNvPr id="0" name=""/>
        <dsp:cNvSpPr/>
      </dsp:nvSpPr>
      <dsp:spPr>
        <a:xfrm>
          <a:off x="0" y="0"/>
          <a:ext cx="5367611"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31B5F5-A057-42FB-8583-0A8C9A69A4B9}">
      <dsp:nvSpPr>
        <dsp:cNvPr id="0" name=""/>
        <dsp:cNvSpPr/>
      </dsp:nvSpPr>
      <dsp:spPr>
        <a:xfrm>
          <a:off x="0" y="0"/>
          <a:ext cx="5367611" cy="1143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rtl="0">
            <a:lnSpc>
              <a:spcPct val="90000"/>
            </a:lnSpc>
            <a:spcBef>
              <a:spcPct val="0"/>
            </a:spcBef>
            <a:spcAft>
              <a:spcPct val="35000"/>
            </a:spcAft>
            <a:buNone/>
          </a:pPr>
          <a:r>
            <a:rPr lang="en-US" sz="3200" b="1" kern="1200">
              <a:latin typeface="Arial Nova"/>
              <a:ea typeface="Calibri"/>
              <a:cs typeface="Calibri"/>
            </a:rPr>
            <a:t>Transportation &amp; Logistics</a:t>
          </a:r>
          <a:endParaRPr lang="en-US" sz="3200" b="1" kern="1200">
            <a:latin typeface="Arial Nova"/>
          </a:endParaRPr>
        </a:p>
      </dsp:txBody>
      <dsp:txXfrm>
        <a:off x="0" y="0"/>
        <a:ext cx="5367611" cy="1143845"/>
      </dsp:txXfrm>
    </dsp:sp>
    <dsp:sp modelId="{82E7C049-496C-4533-899C-4040F9B04F16}">
      <dsp:nvSpPr>
        <dsp:cNvPr id="0" name=""/>
        <dsp:cNvSpPr/>
      </dsp:nvSpPr>
      <dsp:spPr>
        <a:xfrm>
          <a:off x="0" y="1143845"/>
          <a:ext cx="5367611"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F2597A-2860-4F05-898F-CD821DF7C82F}">
      <dsp:nvSpPr>
        <dsp:cNvPr id="0" name=""/>
        <dsp:cNvSpPr/>
      </dsp:nvSpPr>
      <dsp:spPr>
        <a:xfrm>
          <a:off x="0" y="1143845"/>
          <a:ext cx="5367611" cy="1143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rtl="0">
            <a:lnSpc>
              <a:spcPct val="90000"/>
            </a:lnSpc>
            <a:spcBef>
              <a:spcPct val="0"/>
            </a:spcBef>
            <a:spcAft>
              <a:spcPct val="35000"/>
            </a:spcAft>
            <a:buNone/>
          </a:pPr>
          <a:r>
            <a:rPr lang="en-US" sz="3200" b="1" kern="1200">
              <a:latin typeface="Arial Nova"/>
            </a:rPr>
            <a:t>Construction Worker</a:t>
          </a:r>
        </a:p>
      </dsp:txBody>
      <dsp:txXfrm>
        <a:off x="0" y="1143845"/>
        <a:ext cx="5367611" cy="1143845"/>
      </dsp:txXfrm>
    </dsp:sp>
    <dsp:sp modelId="{81F28EFF-D03B-49FD-B60E-DE6917D480DF}">
      <dsp:nvSpPr>
        <dsp:cNvPr id="0" name=""/>
        <dsp:cNvSpPr/>
      </dsp:nvSpPr>
      <dsp:spPr>
        <a:xfrm>
          <a:off x="0" y="2287691"/>
          <a:ext cx="5367611"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FF6B18-C0B8-4AA1-8B32-5979ADCF6E8D}">
      <dsp:nvSpPr>
        <dsp:cNvPr id="0" name=""/>
        <dsp:cNvSpPr/>
      </dsp:nvSpPr>
      <dsp:spPr>
        <a:xfrm>
          <a:off x="0" y="2287690"/>
          <a:ext cx="5367611" cy="1143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rtl="0">
            <a:lnSpc>
              <a:spcPct val="90000"/>
            </a:lnSpc>
            <a:spcBef>
              <a:spcPct val="0"/>
            </a:spcBef>
            <a:spcAft>
              <a:spcPct val="35000"/>
            </a:spcAft>
            <a:buNone/>
          </a:pPr>
          <a:r>
            <a:rPr lang="en-US" sz="3200" b="1" kern="1200">
              <a:latin typeface="Arial Nova"/>
            </a:rPr>
            <a:t>Healthcare Workers</a:t>
          </a:r>
        </a:p>
      </dsp:txBody>
      <dsp:txXfrm>
        <a:off x="0" y="2287690"/>
        <a:ext cx="5367611" cy="1143845"/>
      </dsp:txXfrm>
    </dsp:sp>
    <dsp:sp modelId="{DADF0F4B-B43D-4B21-B228-AAEA4E5E47B6}">
      <dsp:nvSpPr>
        <dsp:cNvPr id="0" name=""/>
        <dsp:cNvSpPr/>
      </dsp:nvSpPr>
      <dsp:spPr>
        <a:xfrm>
          <a:off x="0" y="3431536"/>
          <a:ext cx="5367611"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A240FA-EB7E-4B6E-B7FB-1F4A3D071ECF}">
      <dsp:nvSpPr>
        <dsp:cNvPr id="0" name=""/>
        <dsp:cNvSpPr/>
      </dsp:nvSpPr>
      <dsp:spPr>
        <a:xfrm>
          <a:off x="0" y="3431536"/>
          <a:ext cx="5367611" cy="11438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rtl="0">
            <a:lnSpc>
              <a:spcPct val="90000"/>
            </a:lnSpc>
            <a:spcBef>
              <a:spcPct val="0"/>
            </a:spcBef>
            <a:spcAft>
              <a:spcPct val="35000"/>
            </a:spcAft>
            <a:buNone/>
          </a:pPr>
          <a:r>
            <a:rPr lang="en-US" sz="3200" b="1" kern="1200" dirty="0">
              <a:latin typeface="Arial Nova"/>
            </a:rPr>
            <a:t>Police </a:t>
          </a:r>
        </a:p>
      </dsp:txBody>
      <dsp:txXfrm>
        <a:off x="0" y="3431536"/>
        <a:ext cx="5367611" cy="114384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11/20/2023</a:t>
            </a:fld>
            <a:endParaRPr lang="en-US"/>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11/20/2023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Transportation &amp; Logistics - Long distance truck drivers often have to drive for long hours, which can lead to fatigue and accidents</a:t>
            </a:r>
          </a:p>
          <a:p>
            <a:r>
              <a:rPr lang="en-US"/>
              <a:t> </a:t>
            </a:r>
            <a:endParaRPr lang="en-US">
              <a:ea typeface="Calibri"/>
              <a:cs typeface="Calibri"/>
            </a:endParaRPr>
          </a:p>
          <a:p>
            <a:r>
              <a:rPr lang="en-US"/>
              <a:t>Construction Worker - Crane workers operate heavy machinery, which can be dangerous if the operator is not alert.</a:t>
            </a:r>
            <a:endParaRPr lang="en-US">
              <a:ea typeface="Calibri"/>
              <a:cs typeface="Calibri"/>
            </a:endParaRPr>
          </a:p>
          <a:p>
            <a:r>
              <a:rPr lang="en-US"/>
              <a:t> </a:t>
            </a:r>
            <a:endParaRPr lang="en-US">
              <a:ea typeface="Calibri"/>
              <a:cs typeface="Calibri"/>
            </a:endParaRPr>
          </a:p>
          <a:p>
            <a:r>
              <a:rPr lang="en-US"/>
              <a:t>Healthcare Workers - Helps doctors and nurses during long and critical surgery</a:t>
            </a:r>
            <a:endParaRPr lang="en-US">
              <a:ea typeface="Calibri"/>
              <a:cs typeface="Calibri"/>
            </a:endParaRPr>
          </a:p>
          <a:p>
            <a:r>
              <a:rPr lang="en-US"/>
              <a:t> </a:t>
            </a:r>
            <a:endParaRPr lang="en-US">
              <a:ea typeface="Calibri"/>
              <a:cs typeface="Calibri"/>
            </a:endParaRPr>
          </a:p>
          <a:p>
            <a:r>
              <a:rPr lang="en-US"/>
              <a:t>Police - Police officers often have to work night shifts.</a:t>
            </a:r>
            <a:endParaRPr lang="en-US">
              <a:ea typeface="Calibri"/>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7</a:t>
            </a:fld>
            <a:endParaRPr lang="en-US"/>
          </a:p>
        </p:txBody>
      </p:sp>
    </p:spTree>
    <p:extLst>
      <p:ext uri="{BB962C8B-B14F-4D97-AF65-F5344CB8AC3E}">
        <p14:creationId xmlns:p14="http://schemas.microsoft.com/office/powerpoint/2010/main" val="1349664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b="1"/>
              <a:t>Arduino Nano</a:t>
            </a:r>
            <a:endParaRPr lang="en-US"/>
          </a:p>
          <a:p>
            <a:pPr algn="just"/>
            <a:r>
              <a:rPr lang="en-US"/>
              <a:t>The Arduino Nano is a microcontroller board that is based on the ATmega328P microcontroller. </a:t>
            </a:r>
          </a:p>
          <a:p>
            <a:pPr algn="just"/>
            <a:r>
              <a:rPr lang="en-US"/>
              <a:t>popular choice , because it is small, affordable, and easy to use.</a:t>
            </a:r>
            <a:endParaRPr lang="en-US">
              <a:ea typeface="Calibri"/>
              <a:cs typeface="Calibri"/>
            </a:endParaRPr>
          </a:p>
          <a:p>
            <a:pPr algn="just"/>
            <a:endParaRPr lang="en-US">
              <a:ea typeface="Calibri"/>
              <a:cs typeface="Calibri"/>
            </a:endParaRPr>
          </a:p>
          <a:p>
            <a:pPr marL="171450" indent="-171450" algn="just">
              <a:buFont typeface="Arial"/>
              <a:buChar char="•"/>
            </a:pPr>
            <a:r>
              <a:rPr lang="en-US"/>
              <a:t>Size: The Nano is much smaller than the Uno, making it ideal for projects where space is limited. </a:t>
            </a:r>
          </a:p>
          <a:p>
            <a:pPr algn="just"/>
            <a:r>
              <a:rPr lang="en-US"/>
              <a:t>                 It is also lighter, making it a good choice for portable projects.</a:t>
            </a:r>
            <a:endParaRPr lang="en-US">
              <a:ea typeface="Calibri" panose="020F0502020204030204"/>
              <a:cs typeface="Calibri" panose="020F0502020204030204"/>
            </a:endParaRPr>
          </a:p>
          <a:p>
            <a:pPr algn="just"/>
            <a:endParaRPr lang="en-US"/>
          </a:p>
          <a:p>
            <a:pPr marL="171450" indent="-171450" algn="just">
              <a:buFont typeface="Arial"/>
              <a:buChar char="•"/>
            </a:pPr>
            <a:r>
              <a:rPr lang="en-US"/>
              <a:t>Cost: The Nano is more affordable than the Uno.</a:t>
            </a:r>
            <a:endParaRPr lang="en-US">
              <a:ea typeface="Calibri"/>
              <a:cs typeface="Calibri"/>
            </a:endParaRPr>
          </a:p>
          <a:p>
            <a:pPr marL="171450" indent="-171450" algn="just">
              <a:buFont typeface="Arial"/>
              <a:buChar char="•"/>
            </a:pPr>
            <a:r>
              <a:rPr lang="en-US"/>
              <a:t>Breadboard-friendly: The Nano is easy to plug into a breadboard, which makes it ideal for prototyping.</a:t>
            </a:r>
            <a:endParaRPr lang="en-US">
              <a:ea typeface="Calibri"/>
              <a:cs typeface="Calibri"/>
            </a:endParaRPr>
          </a:p>
          <a:p>
            <a:pPr marL="171450" indent="-171450" algn="just">
              <a:buFont typeface="Arial"/>
              <a:buChar char="•"/>
            </a:pPr>
            <a:r>
              <a:rPr lang="en-US"/>
              <a:t>Power consumption: The Nano consumes less power than the Uno, making it ideal for battery-powered projects.</a:t>
            </a:r>
            <a:endParaRPr lang="en-US">
              <a:ea typeface="Calibri"/>
              <a:cs typeface="Calibri"/>
            </a:endParaRPr>
          </a:p>
          <a:p>
            <a:pPr marL="171450" indent="-171450" algn="just">
              <a:buFont typeface="Arial"/>
              <a:buChar char="•"/>
            </a:pPr>
            <a:r>
              <a:rPr lang="en-US"/>
              <a:t>Compatibility: The Nano is compatible with most of the same shields and other accessories as the Uno.</a:t>
            </a:r>
            <a:endParaRPr lang="en-US">
              <a:ea typeface="Calibri"/>
              <a:cs typeface="Calibri"/>
            </a:endParaRPr>
          </a:p>
          <a:p>
            <a:pPr algn="just"/>
            <a:endParaRPr lang="en-US">
              <a:ea typeface="Calibri"/>
              <a:cs typeface="Calibri"/>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10</a:t>
            </a:fld>
            <a:endParaRPr lang="en-US"/>
          </a:p>
        </p:txBody>
      </p:sp>
    </p:spTree>
    <p:extLst>
      <p:ext uri="{BB962C8B-B14F-4D97-AF65-F5344CB8AC3E}">
        <p14:creationId xmlns:p14="http://schemas.microsoft.com/office/powerpoint/2010/main" val="3479236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b="1"/>
              <a:t>Eye Blink Sensor</a:t>
            </a:r>
            <a:endParaRPr lang="en-US">
              <a:ea typeface="Calibri" panose="020F0502020204030204"/>
              <a:cs typeface="Calibri" panose="020F0502020204030204"/>
            </a:endParaRPr>
          </a:p>
          <a:p>
            <a:pPr algn="just"/>
            <a:r>
              <a:rPr lang="en-US"/>
              <a:t>It works by emitting an infrared beam and detecting when the beam is interrupted. When the user blinks, the infrared beam is interrupted, which triggers the sensor.</a:t>
            </a:r>
            <a:endParaRPr lang="en-US">
              <a:ea typeface="Calibri" panose="020F0502020204030204"/>
              <a:cs typeface="Calibri" panose="020F0502020204030204"/>
            </a:endParaRPr>
          </a:p>
          <a:p>
            <a:br>
              <a:rPr lang="en-US">
                <a:cs typeface="+mn-lt"/>
              </a:rPr>
            </a:br>
            <a:r>
              <a:rPr lang="en-US" b="1"/>
              <a:t>Active Buzzer</a:t>
            </a:r>
            <a:endParaRPr lang="en-US">
              <a:ea typeface="Calibri" panose="020F0502020204030204"/>
              <a:cs typeface="Calibri" panose="020F0502020204030204"/>
            </a:endParaRPr>
          </a:p>
          <a:p>
            <a:pPr algn="just"/>
            <a:r>
              <a:rPr lang="en-US"/>
              <a:t>The active buzzer is used to sound an alarm when the system detects that the user is falling asleep. It is a small, electronic speaker that can produce a loud sound.</a:t>
            </a:r>
            <a:endParaRPr lang="en-US">
              <a:ea typeface="Calibri"/>
              <a:cs typeface="Calibri"/>
            </a:endParaRPr>
          </a:p>
          <a:p>
            <a:br>
              <a:rPr lang="en-US">
                <a:cs typeface="+mn-lt"/>
              </a:rPr>
            </a:br>
            <a:endParaRPr lang="en-US"/>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a:p>
        </p:txBody>
      </p:sp>
    </p:spTree>
    <p:extLst>
      <p:ext uri="{BB962C8B-B14F-4D97-AF65-F5344CB8AC3E}">
        <p14:creationId xmlns:p14="http://schemas.microsoft.com/office/powerpoint/2010/main" val="3627727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b="1"/>
              <a:t>Coin Vibration Motor</a:t>
            </a:r>
            <a:endParaRPr lang="en-US"/>
          </a:p>
          <a:p>
            <a:pPr algn="just"/>
            <a:r>
              <a:rPr lang="en-US"/>
              <a:t>The coin vibration motor is used to vibrate the system when the alarm is sounded. It provides customer with haptic feedback</a:t>
            </a:r>
            <a:endParaRPr lang="en-US">
              <a:ea typeface="Calibri"/>
              <a:cs typeface="Calibri"/>
            </a:endParaRPr>
          </a:p>
          <a:p>
            <a:br>
              <a:rPr lang="en-US">
                <a:cs typeface="+mn-lt"/>
              </a:rPr>
            </a:br>
            <a:r>
              <a:rPr lang="en-US" b="1"/>
              <a:t>SPST Switch</a:t>
            </a:r>
            <a:endParaRPr lang="en-US">
              <a:ea typeface="Calibri" panose="020F0502020204030204"/>
              <a:cs typeface="Calibri" panose="020F0502020204030204"/>
            </a:endParaRPr>
          </a:p>
          <a:p>
            <a:pPr algn="just"/>
            <a:r>
              <a:rPr lang="en-US"/>
              <a:t>SPST switch stands for “Single Pole Single Throw” which includes a single input and a single output. It is used to turn the system on and off.</a:t>
            </a:r>
            <a:endParaRPr lang="en-US">
              <a:ea typeface="Calibri" panose="020F0502020204030204"/>
              <a:cs typeface="Calibri" panose="020F0502020204030204"/>
            </a:endParaRPr>
          </a:p>
          <a:p>
            <a:br>
              <a:rPr lang="en-US">
                <a:cs typeface="+mn-lt"/>
              </a:rPr>
            </a:br>
            <a:r>
              <a:rPr lang="en-US" b="1"/>
              <a:t>Jumper Wires</a:t>
            </a:r>
            <a:endParaRPr lang="en-US">
              <a:ea typeface="Calibri" panose="020F0502020204030204"/>
              <a:cs typeface="Calibri" panose="020F0502020204030204"/>
            </a:endParaRPr>
          </a:p>
          <a:p>
            <a:pPr algn="just"/>
            <a:r>
              <a:rPr lang="en-US"/>
              <a:t>Jumper wires are simply wires that have connector pins at each end, allowing them to be used to connect two points to each other without soldering.</a:t>
            </a:r>
            <a:endParaRPr lang="en-US">
              <a:ea typeface="Calibri" panose="020F0502020204030204"/>
              <a:cs typeface="Calibri" panose="020F0502020204030204"/>
            </a:endParaRPr>
          </a:p>
          <a:p>
            <a:pPr algn="just"/>
            <a:br>
              <a:rPr lang="en-US">
                <a:cs typeface="+mn-lt"/>
              </a:rPr>
            </a:br>
            <a:r>
              <a:rPr lang="en-US" b="1"/>
              <a:t>9V Battery</a:t>
            </a:r>
            <a:endParaRPr lang="en-US">
              <a:ea typeface="Calibri" panose="020F0502020204030204"/>
              <a:cs typeface="Calibri" panose="020F0502020204030204"/>
            </a:endParaRPr>
          </a:p>
          <a:p>
            <a:pPr algn="just"/>
            <a:r>
              <a:rPr lang="en-US"/>
              <a:t>It is an electric battery that supplies a nominal voltage of 9 Volts</a:t>
            </a:r>
            <a:endParaRPr lang="en-US">
              <a:ea typeface="Calibri" panose="020F0502020204030204"/>
              <a:cs typeface="Calibri" panose="020F0502020204030204"/>
            </a:endParaRPr>
          </a:p>
        </p:txBody>
      </p:sp>
      <p:sp>
        <p:nvSpPr>
          <p:cNvPr id="4" name="Slide Number Placeholder 3"/>
          <p:cNvSpPr>
            <a:spLocks noGrp="1"/>
          </p:cNvSpPr>
          <p:nvPr>
            <p:ph type="sldNum" sz="quarter" idx="5"/>
          </p:nvPr>
        </p:nvSpPr>
        <p:spPr/>
        <p:txBody>
          <a:bodyPr/>
          <a:lstStyle/>
          <a:p>
            <a:fld id="{69BB1A04-13E8-48CD-97F9-AC2568E1A8D4}" type="slidenum">
              <a:rPr lang="en-US" smtClean="0"/>
              <a:t>12</a:t>
            </a:fld>
            <a:endParaRPr lang="en-US"/>
          </a:p>
        </p:txBody>
      </p:sp>
    </p:spTree>
    <p:extLst>
      <p:ext uri="{BB962C8B-B14F-4D97-AF65-F5344CB8AC3E}">
        <p14:creationId xmlns:p14="http://schemas.microsoft.com/office/powerpoint/2010/main" val="7131586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11/20/2023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65841697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129196833"/>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117256344"/>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47389287"/>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202244049"/>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14544518"/>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90616604"/>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160474394"/>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497360697"/>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22801231"/>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214335479"/>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11/20/2023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84659341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876122617"/>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99695028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61360257"/>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109866351"/>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11/20/2023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ransition spd="slow">
    <p:push dir="u"/>
  </p:transition>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diagramQuickStyle" Target="../diagrams/quickStyle1.xml"/><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Layout" Target="../diagrams/layout1.xml"/><Relationship Id="rId11" Type="http://schemas.openxmlformats.org/officeDocument/2006/relationships/image" Target="../media/image10.png"/><Relationship Id="rId5" Type="http://schemas.openxmlformats.org/officeDocument/2006/relationships/diagramData" Target="../diagrams/data1.xml"/><Relationship Id="rId10" Type="http://schemas.openxmlformats.org/officeDocument/2006/relationships/image" Target="../media/image9.png"/><Relationship Id="rId4" Type="http://schemas.openxmlformats.org/officeDocument/2006/relationships/image" Target="../media/image8.pn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60ACD9C-C24A-AD89-B219-E2D874ED1F86}"/>
              </a:ext>
            </a:extLst>
          </p:cNvPr>
          <p:cNvSpPr>
            <a:spLocks noGrp="1"/>
          </p:cNvSpPr>
          <p:nvPr>
            <p:ph type="body" sz="half" idx="2"/>
          </p:nvPr>
        </p:nvSpPr>
        <p:spPr>
          <a:xfrm>
            <a:off x="1428957" y="4520240"/>
            <a:ext cx="9818195" cy="1500995"/>
          </a:xfrm>
        </p:spPr>
        <p:txBody>
          <a:bodyPr vert="horz" lIns="91440" tIns="45720" rIns="91440" bIns="45720" rtlCol="0" anchor="ctr">
            <a:noAutofit/>
          </a:bodyPr>
          <a:lstStyle/>
          <a:p>
            <a:pPr algn="just"/>
            <a:r>
              <a:rPr lang="en-US" sz="2400" b="1" dirty="0">
                <a:latin typeface="Arial Nova"/>
              </a:rPr>
              <a:t>PRINCE MISHRA</a:t>
            </a:r>
            <a:endParaRPr lang="en-US" dirty="0"/>
          </a:p>
          <a:p>
            <a:pPr algn="just"/>
            <a:r>
              <a:rPr lang="en-US" sz="2400" b="1" dirty="0">
                <a:latin typeface="Arial Nova"/>
              </a:rPr>
              <a:t>KSHITIJ KUMAR SINGH          </a:t>
            </a:r>
            <a:endParaRPr lang="en-US" sz="2400" b="1" dirty="0"/>
          </a:p>
          <a:p>
            <a:pPr algn="just"/>
            <a:r>
              <a:rPr lang="en-US" sz="2400" b="1" dirty="0">
                <a:latin typeface="Arial Nova"/>
              </a:rPr>
              <a:t>ABHAYNARAYAN A</a:t>
            </a:r>
          </a:p>
          <a:p>
            <a:pPr algn="just"/>
            <a:r>
              <a:rPr lang="en-US" sz="2400" b="1" dirty="0">
                <a:latin typeface="Arial Nova"/>
              </a:rPr>
              <a:t>KHUSHI </a:t>
            </a:r>
          </a:p>
        </p:txBody>
      </p:sp>
      <p:pic>
        <p:nvPicPr>
          <p:cNvPr id="4" name="Picture 3" descr="A close up of a logo&#10;&#10;Description automatically generated">
            <a:extLst>
              <a:ext uri="{FF2B5EF4-FFF2-40B4-BE49-F238E27FC236}">
                <a16:creationId xmlns:a16="http://schemas.microsoft.com/office/drawing/2014/main" id="{F416898E-567E-373D-94CB-5F5FA5EA77D9}"/>
              </a:ext>
            </a:extLst>
          </p:cNvPr>
          <p:cNvPicPr>
            <a:picLocks noChangeAspect="1"/>
          </p:cNvPicPr>
          <p:nvPr/>
        </p:nvPicPr>
        <p:blipFill>
          <a:blip r:embed="rId2"/>
          <a:stretch>
            <a:fillRect/>
          </a:stretch>
        </p:blipFill>
        <p:spPr>
          <a:xfrm>
            <a:off x="1302588" y="302243"/>
            <a:ext cx="9917502" cy="1825288"/>
          </a:xfrm>
          <a:prstGeom prst="rect">
            <a:avLst/>
          </a:prstGeom>
        </p:spPr>
      </p:pic>
      <p:sp>
        <p:nvSpPr>
          <p:cNvPr id="5" name="Text Placeholder 2">
            <a:extLst>
              <a:ext uri="{FF2B5EF4-FFF2-40B4-BE49-F238E27FC236}">
                <a16:creationId xmlns:a16="http://schemas.microsoft.com/office/drawing/2014/main" id="{3126078F-6308-46F6-E7A1-24099C2B81EE}"/>
              </a:ext>
            </a:extLst>
          </p:cNvPr>
          <p:cNvSpPr txBox="1">
            <a:spLocks/>
          </p:cNvSpPr>
          <p:nvPr/>
        </p:nvSpPr>
        <p:spPr>
          <a:xfrm>
            <a:off x="8410602" y="4514489"/>
            <a:ext cx="4757365" cy="1500995"/>
          </a:xfrm>
          <a:prstGeom prst="rect">
            <a:avLst/>
          </a:prstGeom>
        </p:spPr>
        <p:txBody>
          <a:bodyPr vert="horz" lIns="91440" tIns="45720" rIns="91440" bIns="45720" rtlCol="0" anchor="ctr">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1800" kern="120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000" kern="1200">
                <a:solidFill>
                  <a:schemeClr val="tx1"/>
                </a:solidFill>
                <a:latin typeface="+mn-lt"/>
                <a:ea typeface="+mn-ea"/>
                <a:cs typeface="+mn-cs"/>
              </a:defRPr>
            </a:lvl9pPr>
          </a:lstStyle>
          <a:p>
            <a:pPr algn="just"/>
            <a:r>
              <a:rPr lang="en-US" sz="2400" b="1">
                <a:latin typeface="Arial Nova"/>
              </a:rPr>
              <a:t>20201CSE0828</a:t>
            </a:r>
            <a:endParaRPr lang="en-US"/>
          </a:p>
          <a:p>
            <a:pPr algn="just"/>
            <a:r>
              <a:rPr lang="en-US" sz="2400" b="1">
                <a:latin typeface="Arial Nova"/>
              </a:rPr>
              <a:t>20201CSE0817        </a:t>
            </a:r>
            <a:endParaRPr lang="en-US" sz="2400" b="1"/>
          </a:p>
          <a:p>
            <a:pPr algn="just"/>
            <a:r>
              <a:rPr lang="en-US" sz="2400" b="1">
                <a:latin typeface="Arial Nova"/>
              </a:rPr>
              <a:t>20201CSE0808</a:t>
            </a:r>
          </a:p>
          <a:p>
            <a:pPr algn="just"/>
            <a:r>
              <a:rPr lang="en-US" sz="2400" b="1">
                <a:latin typeface="Arial Nova"/>
              </a:rPr>
              <a:t>20201CSE0824</a:t>
            </a:r>
          </a:p>
        </p:txBody>
      </p:sp>
      <p:sp>
        <p:nvSpPr>
          <p:cNvPr id="6" name="TextBox 5">
            <a:extLst>
              <a:ext uri="{FF2B5EF4-FFF2-40B4-BE49-F238E27FC236}">
                <a16:creationId xmlns:a16="http://schemas.microsoft.com/office/drawing/2014/main" id="{B2F7B4EB-FA4E-57F9-0EF2-04D40D2DB6DB}"/>
              </a:ext>
            </a:extLst>
          </p:cNvPr>
          <p:cNvSpPr txBox="1"/>
          <p:nvPr/>
        </p:nvSpPr>
        <p:spPr>
          <a:xfrm>
            <a:off x="3048250" y="2247305"/>
            <a:ext cx="6278217"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dirty="0">
                <a:latin typeface="Arial Nova"/>
              </a:rPr>
              <a:t>Team Name: Innov</a:t>
            </a:r>
            <a:r>
              <a:rPr lang="en-US" sz="3200" b="1" dirty="0">
                <a:solidFill>
                  <a:srgbClr val="FF0000"/>
                </a:solidFill>
                <a:latin typeface="Arial Nova"/>
              </a:rPr>
              <a:t>8</a:t>
            </a:r>
            <a:r>
              <a:rPr lang="en-US" sz="3200" b="1" dirty="0">
                <a:latin typeface="Arial Nova"/>
              </a:rPr>
              <a:t>ors</a:t>
            </a:r>
            <a:endParaRPr lang="en-US" dirty="0"/>
          </a:p>
        </p:txBody>
      </p:sp>
      <p:sp>
        <p:nvSpPr>
          <p:cNvPr id="2" name="TextBox 1">
            <a:extLst>
              <a:ext uri="{FF2B5EF4-FFF2-40B4-BE49-F238E27FC236}">
                <a16:creationId xmlns:a16="http://schemas.microsoft.com/office/drawing/2014/main" id="{B9F139CB-37D3-43E6-32D9-3A9A90716B28}"/>
              </a:ext>
            </a:extLst>
          </p:cNvPr>
          <p:cNvSpPr txBox="1"/>
          <p:nvPr/>
        </p:nvSpPr>
        <p:spPr>
          <a:xfrm>
            <a:off x="3121136" y="2989426"/>
            <a:ext cx="627821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b="1">
                <a:solidFill>
                  <a:srgbClr val="FFFF00"/>
                </a:solidFill>
                <a:latin typeface="Arial Nova"/>
              </a:rPr>
              <a:t>Anti-sleep Alarm System</a:t>
            </a:r>
          </a:p>
        </p:txBody>
      </p:sp>
    </p:spTree>
    <p:extLst>
      <p:ext uri="{BB962C8B-B14F-4D97-AF65-F5344CB8AC3E}">
        <p14:creationId xmlns:p14="http://schemas.microsoft.com/office/powerpoint/2010/main" val="128472685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59709-EAD3-B3BC-3547-134F1A92E0F6}"/>
              </a:ext>
            </a:extLst>
          </p:cNvPr>
          <p:cNvSpPr>
            <a:spLocks noGrp="1"/>
          </p:cNvSpPr>
          <p:nvPr>
            <p:ph type="title"/>
          </p:nvPr>
        </p:nvSpPr>
        <p:spPr>
          <a:xfrm>
            <a:off x="1141413" y="201575"/>
            <a:ext cx="9905998" cy="946608"/>
          </a:xfrm>
        </p:spPr>
        <p:txBody>
          <a:bodyPr/>
          <a:lstStyle/>
          <a:p>
            <a:pPr algn="ctr"/>
            <a:r>
              <a:rPr lang="en-US" b="1">
                <a:solidFill>
                  <a:srgbClr val="FF0000"/>
                </a:solidFill>
                <a:latin typeface="Arial Nova"/>
              </a:rPr>
              <a:t>Components </a:t>
            </a:r>
            <a:endParaRPr lang="en-US">
              <a:solidFill>
                <a:srgbClr val="FF0000"/>
              </a:solidFill>
            </a:endParaRPr>
          </a:p>
        </p:txBody>
      </p:sp>
      <p:pic>
        <p:nvPicPr>
          <p:cNvPr id="12" name="Picture 11" descr="A clear safety goggles with a blue device&#10;&#10;Description automatically generated">
            <a:extLst>
              <a:ext uri="{FF2B5EF4-FFF2-40B4-BE49-F238E27FC236}">
                <a16:creationId xmlns:a16="http://schemas.microsoft.com/office/drawing/2014/main" id="{F257B1DD-C299-6F06-6E63-6BD3E549C3D0}"/>
              </a:ext>
            </a:extLst>
          </p:cNvPr>
          <p:cNvPicPr>
            <a:picLocks noChangeAspect="1"/>
          </p:cNvPicPr>
          <p:nvPr/>
        </p:nvPicPr>
        <p:blipFill>
          <a:blip r:embed="rId3"/>
          <a:stretch>
            <a:fillRect/>
          </a:stretch>
        </p:blipFill>
        <p:spPr>
          <a:xfrm>
            <a:off x="1772184" y="1566413"/>
            <a:ext cx="3533954" cy="2402457"/>
          </a:xfrm>
          <a:prstGeom prst="rect">
            <a:avLst/>
          </a:prstGeom>
        </p:spPr>
      </p:pic>
      <p:sp>
        <p:nvSpPr>
          <p:cNvPr id="13" name="TextBox 12">
            <a:extLst>
              <a:ext uri="{FF2B5EF4-FFF2-40B4-BE49-F238E27FC236}">
                <a16:creationId xmlns:a16="http://schemas.microsoft.com/office/drawing/2014/main" id="{D4C979C1-932D-3284-65E7-FCDEDD7F3C2A}"/>
              </a:ext>
            </a:extLst>
          </p:cNvPr>
          <p:cNvSpPr txBox="1"/>
          <p:nvPr/>
        </p:nvSpPr>
        <p:spPr>
          <a:xfrm>
            <a:off x="1776668" y="4066934"/>
            <a:ext cx="351620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Infrared Eye Blink Sensor</a:t>
            </a:r>
          </a:p>
        </p:txBody>
      </p:sp>
      <p:sp>
        <p:nvSpPr>
          <p:cNvPr id="15" name="TextBox 14">
            <a:extLst>
              <a:ext uri="{FF2B5EF4-FFF2-40B4-BE49-F238E27FC236}">
                <a16:creationId xmlns:a16="http://schemas.microsoft.com/office/drawing/2014/main" id="{D2F31B68-C2C1-F294-CCFB-63F85E223663}"/>
              </a:ext>
            </a:extLst>
          </p:cNvPr>
          <p:cNvSpPr txBox="1"/>
          <p:nvPr/>
        </p:nvSpPr>
        <p:spPr>
          <a:xfrm>
            <a:off x="6921574" y="4065979"/>
            <a:ext cx="320271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latin typeface="Arial Nova"/>
              </a:rPr>
              <a:t>Passive Buzzer</a:t>
            </a:r>
          </a:p>
        </p:txBody>
      </p:sp>
      <p:pic>
        <p:nvPicPr>
          <p:cNvPr id="4" name="Picture 3" descr="A close-up of a blue circuit board&#10;&#10;Description automatically generated">
            <a:extLst>
              <a:ext uri="{FF2B5EF4-FFF2-40B4-BE49-F238E27FC236}">
                <a16:creationId xmlns:a16="http://schemas.microsoft.com/office/drawing/2014/main" id="{59E4563C-119D-751C-F8F5-FDDFD28FA5C5}"/>
              </a:ext>
            </a:extLst>
          </p:cNvPr>
          <p:cNvPicPr>
            <a:picLocks noChangeAspect="1"/>
          </p:cNvPicPr>
          <p:nvPr/>
        </p:nvPicPr>
        <p:blipFill>
          <a:blip r:embed="rId4"/>
          <a:stretch>
            <a:fillRect/>
          </a:stretch>
        </p:blipFill>
        <p:spPr>
          <a:xfrm>
            <a:off x="6256421" y="1566413"/>
            <a:ext cx="4283242" cy="2402457"/>
          </a:xfrm>
          <a:prstGeom prst="rect">
            <a:avLst/>
          </a:prstGeom>
        </p:spPr>
      </p:pic>
    </p:spTree>
    <p:extLst>
      <p:ext uri="{BB962C8B-B14F-4D97-AF65-F5344CB8AC3E}">
        <p14:creationId xmlns:p14="http://schemas.microsoft.com/office/powerpoint/2010/main" val="164766549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FFD5B-7D1A-8D4F-7477-7AFD44B35CF6}"/>
              </a:ext>
            </a:extLst>
          </p:cNvPr>
          <p:cNvSpPr>
            <a:spLocks noGrp="1"/>
          </p:cNvSpPr>
          <p:nvPr>
            <p:ph type="title"/>
          </p:nvPr>
        </p:nvSpPr>
        <p:spPr>
          <a:xfrm>
            <a:off x="1141413" y="330971"/>
            <a:ext cx="9905998" cy="788457"/>
          </a:xfrm>
        </p:spPr>
        <p:txBody>
          <a:bodyPr/>
          <a:lstStyle/>
          <a:p>
            <a:pPr algn="ctr"/>
            <a:r>
              <a:rPr lang="en-US" b="1">
                <a:solidFill>
                  <a:srgbClr val="FF0000"/>
                </a:solidFill>
                <a:latin typeface="Arial Nova"/>
              </a:rPr>
              <a:t>Components</a:t>
            </a:r>
            <a:endParaRPr lang="en-US">
              <a:solidFill>
                <a:srgbClr val="FF0000"/>
              </a:solidFill>
            </a:endParaRPr>
          </a:p>
        </p:txBody>
      </p:sp>
      <p:pic>
        <p:nvPicPr>
          <p:cNvPr id="4" name="Picture 3" descr="A round device with red and blue wires&#10;&#10;Description automatically generated">
            <a:extLst>
              <a:ext uri="{FF2B5EF4-FFF2-40B4-BE49-F238E27FC236}">
                <a16:creationId xmlns:a16="http://schemas.microsoft.com/office/drawing/2014/main" id="{5FB7ABB5-A435-2571-8AB0-98FAB10B01CB}"/>
              </a:ext>
            </a:extLst>
          </p:cNvPr>
          <p:cNvPicPr>
            <a:picLocks noChangeAspect="1"/>
          </p:cNvPicPr>
          <p:nvPr/>
        </p:nvPicPr>
        <p:blipFill>
          <a:blip r:embed="rId3"/>
          <a:stretch>
            <a:fillRect/>
          </a:stretch>
        </p:blipFill>
        <p:spPr>
          <a:xfrm>
            <a:off x="2080091" y="1304776"/>
            <a:ext cx="2283125" cy="1822301"/>
          </a:xfrm>
          <a:prstGeom prst="rect">
            <a:avLst/>
          </a:prstGeom>
        </p:spPr>
      </p:pic>
      <p:sp>
        <p:nvSpPr>
          <p:cNvPr id="5" name="TextBox 4">
            <a:extLst>
              <a:ext uri="{FF2B5EF4-FFF2-40B4-BE49-F238E27FC236}">
                <a16:creationId xmlns:a16="http://schemas.microsoft.com/office/drawing/2014/main" id="{76F12FA8-F1FA-BC79-C0E8-F11C3AFED783}"/>
              </a:ext>
            </a:extLst>
          </p:cNvPr>
          <p:cNvSpPr txBox="1"/>
          <p:nvPr/>
        </p:nvSpPr>
        <p:spPr>
          <a:xfrm>
            <a:off x="2151290" y="3300854"/>
            <a:ext cx="227724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Coin Vibration Motor</a:t>
            </a:r>
          </a:p>
        </p:txBody>
      </p:sp>
      <p:pic>
        <p:nvPicPr>
          <p:cNvPr id="6" name="Picture 5" descr="A black switch with a white text on it&#10;&#10;Description automatically generated">
            <a:extLst>
              <a:ext uri="{FF2B5EF4-FFF2-40B4-BE49-F238E27FC236}">
                <a16:creationId xmlns:a16="http://schemas.microsoft.com/office/drawing/2014/main" id="{70E77607-6F24-7A97-39C4-B17493231C68}"/>
              </a:ext>
            </a:extLst>
          </p:cNvPr>
          <p:cNvPicPr>
            <a:picLocks noChangeAspect="1"/>
          </p:cNvPicPr>
          <p:nvPr/>
        </p:nvPicPr>
        <p:blipFill>
          <a:blip r:embed="rId4"/>
          <a:stretch>
            <a:fillRect/>
          </a:stretch>
        </p:blipFill>
        <p:spPr>
          <a:xfrm>
            <a:off x="7527985" y="1294900"/>
            <a:ext cx="2743200" cy="1828800"/>
          </a:xfrm>
          <a:prstGeom prst="rect">
            <a:avLst/>
          </a:prstGeom>
        </p:spPr>
      </p:pic>
      <p:sp>
        <p:nvSpPr>
          <p:cNvPr id="9" name="TextBox 8">
            <a:extLst>
              <a:ext uri="{FF2B5EF4-FFF2-40B4-BE49-F238E27FC236}">
                <a16:creationId xmlns:a16="http://schemas.microsoft.com/office/drawing/2014/main" id="{846AF5ED-61E7-C1E2-20A8-BEB6726CD0D3}"/>
              </a:ext>
            </a:extLst>
          </p:cNvPr>
          <p:cNvSpPr txBox="1"/>
          <p:nvPr/>
        </p:nvSpPr>
        <p:spPr>
          <a:xfrm>
            <a:off x="7528422" y="3300853"/>
            <a:ext cx="273732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SPST Switch</a:t>
            </a:r>
          </a:p>
        </p:txBody>
      </p:sp>
      <p:pic>
        <p:nvPicPr>
          <p:cNvPr id="10" name="Picture 9" descr="A battery with a blue and red label&#10;&#10;Description automatically generated">
            <a:extLst>
              <a:ext uri="{FF2B5EF4-FFF2-40B4-BE49-F238E27FC236}">
                <a16:creationId xmlns:a16="http://schemas.microsoft.com/office/drawing/2014/main" id="{C635DD01-D66C-F0CB-FE4F-98322F8AAADA}"/>
              </a:ext>
            </a:extLst>
          </p:cNvPr>
          <p:cNvPicPr>
            <a:picLocks noChangeAspect="1"/>
          </p:cNvPicPr>
          <p:nvPr/>
        </p:nvPicPr>
        <p:blipFill>
          <a:blip r:embed="rId5"/>
          <a:stretch>
            <a:fillRect/>
          </a:stretch>
        </p:blipFill>
        <p:spPr>
          <a:xfrm>
            <a:off x="2078967" y="4113363"/>
            <a:ext cx="2283125" cy="2067465"/>
          </a:xfrm>
          <a:prstGeom prst="rect">
            <a:avLst/>
          </a:prstGeom>
        </p:spPr>
      </p:pic>
      <p:sp>
        <p:nvSpPr>
          <p:cNvPr id="11" name="TextBox 10">
            <a:extLst>
              <a:ext uri="{FF2B5EF4-FFF2-40B4-BE49-F238E27FC236}">
                <a16:creationId xmlns:a16="http://schemas.microsoft.com/office/drawing/2014/main" id="{8D6E5B57-D7C9-8706-9474-B605C3B3FFDB}"/>
              </a:ext>
            </a:extLst>
          </p:cNvPr>
          <p:cNvSpPr txBox="1"/>
          <p:nvPr/>
        </p:nvSpPr>
        <p:spPr>
          <a:xfrm>
            <a:off x="2075027" y="6314473"/>
            <a:ext cx="223630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9V Battery</a:t>
            </a:r>
          </a:p>
        </p:txBody>
      </p:sp>
      <p:pic>
        <p:nvPicPr>
          <p:cNvPr id="12" name="Picture 11">
            <a:extLst>
              <a:ext uri="{FF2B5EF4-FFF2-40B4-BE49-F238E27FC236}">
                <a16:creationId xmlns:a16="http://schemas.microsoft.com/office/drawing/2014/main" id="{BFB6CD5D-770B-81BB-92AF-49FBB219657D}"/>
              </a:ext>
            </a:extLst>
          </p:cNvPr>
          <p:cNvPicPr>
            <a:picLocks noChangeAspect="1"/>
          </p:cNvPicPr>
          <p:nvPr/>
        </p:nvPicPr>
        <p:blipFill>
          <a:blip r:embed="rId6"/>
          <a:stretch>
            <a:fillRect/>
          </a:stretch>
        </p:blipFill>
        <p:spPr>
          <a:xfrm>
            <a:off x="7527985" y="3883325"/>
            <a:ext cx="2743200" cy="2297502"/>
          </a:xfrm>
          <a:prstGeom prst="rect">
            <a:avLst/>
          </a:prstGeom>
        </p:spPr>
      </p:pic>
      <p:sp>
        <p:nvSpPr>
          <p:cNvPr id="3" name="TextBox 2">
            <a:extLst>
              <a:ext uri="{FF2B5EF4-FFF2-40B4-BE49-F238E27FC236}">
                <a16:creationId xmlns:a16="http://schemas.microsoft.com/office/drawing/2014/main" id="{4B45DB62-A42B-C885-0842-7E02CEF36E70}"/>
              </a:ext>
            </a:extLst>
          </p:cNvPr>
          <p:cNvSpPr txBox="1"/>
          <p:nvPr/>
        </p:nvSpPr>
        <p:spPr>
          <a:xfrm>
            <a:off x="7570304" y="6361043"/>
            <a:ext cx="281608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Jumper Wire</a:t>
            </a:r>
          </a:p>
        </p:txBody>
      </p:sp>
    </p:spTree>
    <p:extLst>
      <p:ext uri="{BB962C8B-B14F-4D97-AF65-F5344CB8AC3E}">
        <p14:creationId xmlns:p14="http://schemas.microsoft.com/office/powerpoint/2010/main" val="299990115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28DD7-08D1-1589-CA61-B04D28D4AFEB}"/>
              </a:ext>
            </a:extLst>
          </p:cNvPr>
          <p:cNvSpPr>
            <a:spLocks noGrp="1"/>
          </p:cNvSpPr>
          <p:nvPr>
            <p:ph type="title"/>
          </p:nvPr>
        </p:nvSpPr>
        <p:spPr>
          <a:xfrm>
            <a:off x="974981" y="151052"/>
            <a:ext cx="10074017" cy="1228569"/>
          </a:xfrm>
        </p:spPr>
        <p:txBody>
          <a:bodyPr>
            <a:normAutofit/>
          </a:bodyPr>
          <a:lstStyle/>
          <a:p>
            <a:r>
              <a:rPr lang="en-US" sz="4400" b="1" dirty="0">
                <a:solidFill>
                  <a:srgbClr val="FF0000"/>
                </a:solidFill>
              </a:rPr>
              <a:t> </a:t>
            </a:r>
            <a:r>
              <a:rPr lang="en-US" sz="4400" b="1" dirty="0">
                <a:solidFill>
                  <a:srgbClr val="FF0000"/>
                </a:solidFill>
                <a:effectLst/>
                <a:latin typeface="Tw Cen MT (Headings)"/>
                <a:ea typeface="Times New Roman" panose="02020603050405020304" pitchFamily="18" charset="0"/>
                <a:cs typeface="Times New Roman" panose="02020603050405020304" pitchFamily="18" charset="0"/>
              </a:rPr>
              <a:t>MANUAL CONNECTION</a:t>
            </a:r>
            <a:endParaRPr lang="en-IN" sz="4400" b="1" dirty="0">
              <a:solidFill>
                <a:srgbClr val="FF0000"/>
              </a:solidFill>
              <a:latin typeface="Tw Cen MT (Headings)"/>
            </a:endParaRPr>
          </a:p>
        </p:txBody>
      </p:sp>
      <p:pic>
        <p:nvPicPr>
          <p:cNvPr id="5" name="Content Placeholder 4" descr="A pair of safety glasses with wires&#10;&#10;Description automatically generated">
            <a:extLst>
              <a:ext uri="{FF2B5EF4-FFF2-40B4-BE49-F238E27FC236}">
                <a16:creationId xmlns:a16="http://schemas.microsoft.com/office/drawing/2014/main" id="{6B56DA1F-F64C-B0C7-66C6-D7BBD2EA21E5}"/>
              </a:ext>
            </a:extLst>
          </p:cNvPr>
          <p:cNvPicPr>
            <a:picLocks noGrp="1" noChangeAspect="1"/>
          </p:cNvPicPr>
          <p:nvPr>
            <p:ph idx="1"/>
          </p:nvPr>
        </p:nvPicPr>
        <p:blipFill>
          <a:blip r:embed="rId2"/>
          <a:stretch>
            <a:fillRect/>
          </a:stretch>
        </p:blipFill>
        <p:spPr>
          <a:xfrm>
            <a:off x="974981" y="1783352"/>
            <a:ext cx="4960598" cy="3998363"/>
          </a:xfrm>
        </p:spPr>
      </p:pic>
      <p:pic>
        <p:nvPicPr>
          <p:cNvPr id="7" name="Picture 6" descr="A pair of glasses with wires&#10;&#10;Description automatically generated">
            <a:extLst>
              <a:ext uri="{FF2B5EF4-FFF2-40B4-BE49-F238E27FC236}">
                <a16:creationId xmlns:a16="http://schemas.microsoft.com/office/drawing/2014/main" id="{9A2C032A-2E2B-5A23-E795-8122D8953702}"/>
              </a:ext>
            </a:extLst>
          </p:cNvPr>
          <p:cNvPicPr>
            <a:picLocks noChangeAspect="1"/>
          </p:cNvPicPr>
          <p:nvPr/>
        </p:nvPicPr>
        <p:blipFill>
          <a:blip r:embed="rId3"/>
          <a:stretch>
            <a:fillRect/>
          </a:stretch>
        </p:blipFill>
        <p:spPr>
          <a:xfrm>
            <a:off x="6096000" y="1802205"/>
            <a:ext cx="5332860" cy="3998363"/>
          </a:xfrm>
          <a:prstGeom prst="rect">
            <a:avLst/>
          </a:prstGeom>
        </p:spPr>
      </p:pic>
    </p:spTree>
    <p:extLst>
      <p:ext uri="{BB962C8B-B14F-4D97-AF65-F5344CB8AC3E}">
        <p14:creationId xmlns:p14="http://schemas.microsoft.com/office/powerpoint/2010/main" val="264532928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50B53-A8BA-72F2-5BD7-F5A2F45A1921}"/>
              </a:ext>
            </a:extLst>
          </p:cNvPr>
          <p:cNvSpPr>
            <a:spLocks noGrp="1"/>
          </p:cNvSpPr>
          <p:nvPr>
            <p:ph type="title"/>
          </p:nvPr>
        </p:nvSpPr>
        <p:spPr>
          <a:xfrm>
            <a:off x="1141412" y="192506"/>
            <a:ext cx="9905999" cy="1122947"/>
          </a:xfrm>
        </p:spPr>
        <p:txBody>
          <a:bodyPr>
            <a:normAutofit/>
          </a:bodyPr>
          <a:lstStyle/>
          <a:p>
            <a:r>
              <a:rPr lang="en-US" sz="4400" b="1" dirty="0">
                <a:solidFill>
                  <a:srgbClr val="FF0000"/>
                </a:solidFill>
              </a:rPr>
              <a:t> Code :</a:t>
            </a:r>
            <a:endParaRPr lang="en-IN" sz="4400" b="1" dirty="0">
              <a:solidFill>
                <a:srgbClr val="FF0000"/>
              </a:solidFill>
            </a:endParaRPr>
          </a:p>
        </p:txBody>
      </p:sp>
      <p:sp>
        <p:nvSpPr>
          <p:cNvPr id="3" name="Content Placeholder 2">
            <a:extLst>
              <a:ext uri="{FF2B5EF4-FFF2-40B4-BE49-F238E27FC236}">
                <a16:creationId xmlns:a16="http://schemas.microsoft.com/office/drawing/2014/main" id="{CC4F5C8F-F915-66C3-CE2B-A87058D37FC8}"/>
              </a:ext>
            </a:extLst>
          </p:cNvPr>
          <p:cNvSpPr>
            <a:spLocks noGrp="1"/>
          </p:cNvSpPr>
          <p:nvPr>
            <p:ph idx="1"/>
          </p:nvPr>
        </p:nvSpPr>
        <p:spPr>
          <a:xfrm>
            <a:off x="1141412" y="947879"/>
            <a:ext cx="9905999" cy="5751095"/>
          </a:xfrm>
        </p:spPr>
        <p:txBody>
          <a:bodyPr vert="horz" lIns="91440" tIns="45720" rIns="91440" bIns="45720" rtlCol="0" anchor="t">
            <a:noAutofit/>
          </a:bodyPr>
          <a:lstStyle/>
          <a:p>
            <a:pPr marL="0" indent="0">
              <a:buNone/>
            </a:pPr>
            <a:r>
              <a:rPr lang="en-IN" dirty="0">
                <a:latin typeface="Arial Nova"/>
              </a:rPr>
              <a:t>#define SENSE A0</a:t>
            </a:r>
          </a:p>
          <a:p>
            <a:pPr marL="0" indent="0">
              <a:buNone/>
            </a:pPr>
            <a:r>
              <a:rPr lang="en-IN" dirty="0">
                <a:latin typeface="Arial Nova"/>
              </a:rPr>
              <a:t>unsigned long </a:t>
            </a:r>
            <a:r>
              <a:rPr lang="en-IN" err="1">
                <a:latin typeface="Arial Nova"/>
              </a:rPr>
              <a:t>DetectionStartTime</a:t>
            </a:r>
            <a:r>
              <a:rPr lang="en-IN" dirty="0">
                <a:latin typeface="Arial Nova"/>
              </a:rPr>
              <a:t> = 0;</a:t>
            </a:r>
          </a:p>
          <a:p>
            <a:pPr marL="0" indent="0">
              <a:buNone/>
            </a:pPr>
            <a:r>
              <a:rPr lang="en-IN" dirty="0">
                <a:latin typeface="Arial Nova"/>
              </a:rPr>
              <a:t>bool </a:t>
            </a:r>
            <a:r>
              <a:rPr lang="en-IN" err="1">
                <a:latin typeface="Arial Nova"/>
              </a:rPr>
              <a:t>isBuzzing</a:t>
            </a:r>
            <a:r>
              <a:rPr lang="en-IN" dirty="0">
                <a:latin typeface="Arial Nova"/>
              </a:rPr>
              <a:t> = false;</a:t>
            </a:r>
          </a:p>
          <a:p>
            <a:pPr marL="0" indent="0">
              <a:buNone/>
            </a:pPr>
            <a:r>
              <a:rPr lang="en-IN" dirty="0">
                <a:latin typeface="Arial Nova"/>
              </a:rPr>
              <a:t>void setup() { </a:t>
            </a:r>
          </a:p>
          <a:p>
            <a:pPr marL="0" indent="0">
              <a:buNone/>
            </a:pPr>
            <a:r>
              <a:rPr lang="en-IN" dirty="0">
                <a:latin typeface="Arial Nova"/>
              </a:rPr>
              <a:t> </a:t>
            </a:r>
            <a:r>
              <a:rPr lang="en-IN" err="1">
                <a:latin typeface="Arial Nova"/>
              </a:rPr>
              <a:t>pinMode</a:t>
            </a:r>
            <a:r>
              <a:rPr lang="en-IN" dirty="0">
                <a:latin typeface="Arial Nova"/>
              </a:rPr>
              <a:t>(SENSE, INPUT);</a:t>
            </a:r>
          </a:p>
          <a:p>
            <a:pPr marL="0" indent="0">
              <a:buNone/>
            </a:pPr>
            <a:r>
              <a:rPr lang="en-IN" dirty="0">
                <a:latin typeface="Arial Nova"/>
              </a:rPr>
              <a:t>}</a:t>
            </a:r>
          </a:p>
          <a:p>
            <a:pPr marL="0" indent="0">
              <a:buNone/>
            </a:pPr>
            <a:r>
              <a:rPr lang="en-IN" dirty="0">
                <a:latin typeface="Arial Nova"/>
              </a:rPr>
              <a:t>void loop() {  // Update detection time  </a:t>
            </a:r>
          </a:p>
          <a:p>
            <a:pPr marL="0" indent="0">
              <a:buNone/>
            </a:pPr>
            <a:r>
              <a:rPr lang="en-IN" dirty="0">
                <a:latin typeface="Arial Nova"/>
              </a:rPr>
              <a:t>if (!</a:t>
            </a:r>
            <a:r>
              <a:rPr lang="en-IN" err="1">
                <a:latin typeface="Arial Nova"/>
              </a:rPr>
              <a:t>digitalRead</a:t>
            </a:r>
            <a:r>
              <a:rPr lang="en-IN" dirty="0">
                <a:latin typeface="Arial Nova"/>
              </a:rPr>
              <a:t>(SENSE))  {</a:t>
            </a:r>
          </a:p>
          <a:p>
            <a:pPr marL="0" indent="0">
              <a:buNone/>
            </a:pPr>
            <a:r>
              <a:rPr lang="en-IN" dirty="0">
                <a:latin typeface="Arial Nova"/>
              </a:rPr>
              <a:t>	</a:t>
            </a:r>
            <a:r>
              <a:rPr lang="en-IN" err="1">
                <a:latin typeface="Arial Nova"/>
              </a:rPr>
              <a:t>DetectionStartTime</a:t>
            </a:r>
            <a:r>
              <a:rPr lang="en-IN" dirty="0">
                <a:latin typeface="Arial Nova"/>
              </a:rPr>
              <a:t> = </a:t>
            </a:r>
            <a:r>
              <a:rPr lang="en-IN" err="1">
                <a:latin typeface="Arial Nova"/>
              </a:rPr>
              <a:t>millis</a:t>
            </a:r>
            <a:r>
              <a:rPr lang="en-IN" dirty="0">
                <a:latin typeface="Arial Nova"/>
              </a:rPr>
              <a:t>(); </a:t>
            </a:r>
          </a:p>
          <a:p>
            <a:pPr marL="0" indent="0">
              <a:buNone/>
            </a:pPr>
            <a:r>
              <a:rPr lang="en-IN" dirty="0">
                <a:latin typeface="Arial Nova"/>
              </a:rPr>
              <a:t> }</a:t>
            </a:r>
          </a:p>
          <a:p>
            <a:pPr marL="0" indent="0">
              <a:buNone/>
            </a:pPr>
            <a:endParaRPr lang="en-IN" dirty="0">
              <a:latin typeface="Arial Nova"/>
            </a:endParaRPr>
          </a:p>
        </p:txBody>
      </p:sp>
    </p:spTree>
    <p:extLst>
      <p:ext uri="{BB962C8B-B14F-4D97-AF65-F5344CB8AC3E}">
        <p14:creationId xmlns:p14="http://schemas.microsoft.com/office/powerpoint/2010/main" val="107840125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109517-6DF7-14A0-F115-E74802E2479D}"/>
              </a:ext>
            </a:extLst>
          </p:cNvPr>
          <p:cNvSpPr txBox="1"/>
          <p:nvPr/>
        </p:nvSpPr>
        <p:spPr>
          <a:xfrm>
            <a:off x="1459831" y="449179"/>
            <a:ext cx="9641306" cy="4893647"/>
          </a:xfrm>
          <a:prstGeom prst="rect">
            <a:avLst/>
          </a:prstGeom>
          <a:noFill/>
        </p:spPr>
        <p:txBody>
          <a:bodyPr wrap="square" lIns="91440" tIns="45720" rIns="91440" bIns="45720" anchor="t">
            <a:spAutoFit/>
          </a:bodyPr>
          <a:lstStyle/>
          <a:p>
            <a:pPr marL="0" indent="0">
              <a:buNone/>
            </a:pPr>
            <a:endParaRPr lang="en-IN" sz="2400" dirty="0">
              <a:latin typeface="Arial Nova"/>
            </a:endParaRPr>
          </a:p>
          <a:p>
            <a:pPr marL="0" indent="0">
              <a:buNone/>
            </a:pPr>
            <a:r>
              <a:rPr lang="en-US" sz="2400" dirty="0">
                <a:latin typeface="Arial Nova"/>
              </a:rPr>
              <a:t>// Check if detection has lasted more than 1.5 seconds</a:t>
            </a:r>
            <a:endParaRPr lang="en-IN" sz="2400">
              <a:latin typeface="Arial Nova"/>
            </a:endParaRPr>
          </a:p>
          <a:p>
            <a:pPr marL="0" indent="0">
              <a:buNone/>
            </a:pPr>
            <a:r>
              <a:rPr lang="en-IN" sz="2400" dirty="0">
                <a:latin typeface="Arial Nova"/>
              </a:rPr>
              <a:t>if (</a:t>
            </a:r>
            <a:r>
              <a:rPr lang="en-IN" sz="2400" err="1">
                <a:latin typeface="Arial Nova"/>
              </a:rPr>
              <a:t>millis</a:t>
            </a:r>
            <a:r>
              <a:rPr lang="en-IN" sz="2400" dirty="0">
                <a:latin typeface="Arial Nova"/>
              </a:rPr>
              <a:t>() - </a:t>
            </a:r>
            <a:r>
              <a:rPr lang="en-IN" sz="2400" err="1">
                <a:latin typeface="Arial Nova"/>
              </a:rPr>
              <a:t>DetectionStartTime</a:t>
            </a:r>
            <a:r>
              <a:rPr lang="en-IN" sz="2400" dirty="0">
                <a:latin typeface="Arial Nova"/>
              </a:rPr>
              <a:t> &gt;= 1500 &amp;&amp; !</a:t>
            </a:r>
            <a:r>
              <a:rPr lang="en-IN" sz="2400" err="1">
                <a:latin typeface="Arial Nova"/>
              </a:rPr>
              <a:t>isBuzzing</a:t>
            </a:r>
            <a:r>
              <a:rPr lang="en-IN" sz="2400" dirty="0">
                <a:latin typeface="Arial Nova"/>
              </a:rPr>
              <a:t>)</a:t>
            </a:r>
          </a:p>
          <a:p>
            <a:pPr marL="0" indent="0">
              <a:buNone/>
            </a:pPr>
            <a:r>
              <a:rPr lang="en-IN" sz="2400" dirty="0">
                <a:latin typeface="Arial Nova"/>
              </a:rPr>
              <a:t>{</a:t>
            </a:r>
          </a:p>
          <a:p>
            <a:r>
              <a:rPr lang="en-IN" sz="2400" dirty="0">
                <a:latin typeface="Arial Nova"/>
              </a:rPr>
              <a:t>    </a:t>
            </a:r>
            <a:r>
              <a:rPr lang="en-IN" sz="2400" err="1">
                <a:latin typeface="Arial Nova"/>
              </a:rPr>
              <a:t>isBuzzing</a:t>
            </a:r>
            <a:r>
              <a:rPr lang="en-IN" sz="2400" dirty="0">
                <a:latin typeface="Arial Nova"/>
              </a:rPr>
              <a:t> = true; // Set buzzing flag   </a:t>
            </a:r>
          </a:p>
          <a:p>
            <a:r>
              <a:rPr lang="en-IN" sz="2400" dirty="0">
                <a:latin typeface="Arial Nova"/>
              </a:rPr>
              <a:t>    tone(2, 1000); // Generate square wave signal at 1000 Hz  </a:t>
            </a:r>
          </a:p>
          <a:p>
            <a:pPr marL="0" indent="0">
              <a:buNone/>
            </a:pPr>
            <a:r>
              <a:rPr lang="en-IN" sz="2400" dirty="0">
                <a:latin typeface="Arial Nova"/>
              </a:rPr>
              <a:t>}</a:t>
            </a:r>
          </a:p>
          <a:p>
            <a:r>
              <a:rPr lang="en-IN" sz="2400" dirty="0">
                <a:latin typeface="Arial Nova"/>
              </a:rPr>
              <a:t>if (</a:t>
            </a:r>
            <a:r>
              <a:rPr lang="en-IN" sz="2400" err="1">
                <a:latin typeface="Arial Nova"/>
              </a:rPr>
              <a:t>isBuzzing</a:t>
            </a:r>
            <a:r>
              <a:rPr lang="en-IN" sz="2400" dirty="0">
                <a:latin typeface="Arial Nova"/>
              </a:rPr>
              <a:t>) </a:t>
            </a:r>
          </a:p>
          <a:p>
            <a:pPr marL="0" indent="0">
              <a:buNone/>
            </a:pPr>
            <a:r>
              <a:rPr lang="en-IN" sz="2400" dirty="0">
                <a:latin typeface="Arial Nova"/>
              </a:rPr>
              <a:t>{   </a:t>
            </a:r>
          </a:p>
          <a:p>
            <a:r>
              <a:rPr lang="en-IN" sz="2400" err="1">
                <a:latin typeface="Arial Nova"/>
              </a:rPr>
              <a:t>noTone</a:t>
            </a:r>
            <a:r>
              <a:rPr lang="en-IN" sz="2400" dirty="0">
                <a:latin typeface="Arial Nova"/>
              </a:rPr>
              <a:t>(2); // Stop the tone  </a:t>
            </a:r>
          </a:p>
          <a:p>
            <a:r>
              <a:rPr lang="en-IN" sz="2400" err="1">
                <a:latin typeface="Arial Nova"/>
              </a:rPr>
              <a:t>isBuzzing</a:t>
            </a:r>
            <a:r>
              <a:rPr lang="en-IN" sz="2400" dirty="0">
                <a:latin typeface="Arial Nova"/>
              </a:rPr>
              <a:t> = false; // Reset buzzing flag  </a:t>
            </a:r>
          </a:p>
          <a:p>
            <a:pPr marL="0" indent="0">
              <a:buNone/>
            </a:pPr>
            <a:r>
              <a:rPr lang="en-IN" sz="2400" dirty="0">
                <a:latin typeface="Arial Nova"/>
              </a:rPr>
              <a:t>}</a:t>
            </a:r>
          </a:p>
          <a:p>
            <a:pPr marL="0" indent="0">
              <a:buNone/>
            </a:pPr>
            <a:r>
              <a:rPr lang="en-IN" sz="2400" dirty="0">
                <a:latin typeface="Arial Nova"/>
              </a:rPr>
              <a:t>}</a:t>
            </a:r>
          </a:p>
        </p:txBody>
      </p:sp>
    </p:spTree>
    <p:extLst>
      <p:ext uri="{BB962C8B-B14F-4D97-AF65-F5344CB8AC3E}">
        <p14:creationId xmlns:p14="http://schemas.microsoft.com/office/powerpoint/2010/main" val="1083366884"/>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ircuit board&#10;&#10;Description automatically generated">
            <a:extLst>
              <a:ext uri="{FF2B5EF4-FFF2-40B4-BE49-F238E27FC236}">
                <a16:creationId xmlns:a16="http://schemas.microsoft.com/office/drawing/2014/main" id="{1C028B5E-317B-E05D-9BD6-DDF917136926}"/>
              </a:ext>
            </a:extLst>
          </p:cNvPr>
          <p:cNvPicPr>
            <a:picLocks noChangeAspect="1"/>
          </p:cNvPicPr>
          <p:nvPr/>
        </p:nvPicPr>
        <p:blipFill>
          <a:blip r:embed="rId2"/>
          <a:stretch>
            <a:fillRect/>
          </a:stretch>
        </p:blipFill>
        <p:spPr>
          <a:xfrm>
            <a:off x="-1474" y="-99283"/>
            <a:ext cx="12194949" cy="6953593"/>
          </a:xfrm>
          <a:prstGeom prst="rect">
            <a:avLst/>
          </a:prstGeom>
        </p:spPr>
      </p:pic>
      <p:sp>
        <p:nvSpPr>
          <p:cNvPr id="5" name="TextBox 4">
            <a:extLst>
              <a:ext uri="{FF2B5EF4-FFF2-40B4-BE49-F238E27FC236}">
                <a16:creationId xmlns:a16="http://schemas.microsoft.com/office/drawing/2014/main" id="{32FD9E6C-513E-3D89-0E83-DFADDBACD847}"/>
              </a:ext>
            </a:extLst>
          </p:cNvPr>
          <p:cNvSpPr txBox="1"/>
          <p:nvPr/>
        </p:nvSpPr>
        <p:spPr>
          <a:xfrm>
            <a:off x="528570" y="5698900"/>
            <a:ext cx="534895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cap="all">
                <a:solidFill>
                  <a:srgbClr val="FF0000"/>
                </a:solidFill>
                <a:ea typeface="+mn-lt"/>
                <a:cs typeface="+mn-lt"/>
              </a:rPr>
              <a:t>Circuit diagram</a:t>
            </a:r>
            <a:endParaRPr lang="en-US" sz="3600" b="1">
              <a:solidFill>
                <a:srgbClr val="FF0000"/>
              </a:solidFill>
              <a:ea typeface="+mn-lt"/>
              <a:cs typeface="+mn-lt"/>
            </a:endParaRPr>
          </a:p>
          <a:p>
            <a:endParaRPr lang="en-US" sz="3600" b="1">
              <a:solidFill>
                <a:srgbClr val="FF0000"/>
              </a:solidFill>
              <a:ea typeface="+mn-lt"/>
              <a:cs typeface="+mn-lt"/>
            </a:endParaRPr>
          </a:p>
        </p:txBody>
      </p:sp>
    </p:spTree>
    <p:extLst>
      <p:ext uri="{BB962C8B-B14F-4D97-AF65-F5344CB8AC3E}">
        <p14:creationId xmlns:p14="http://schemas.microsoft.com/office/powerpoint/2010/main" val="1811063871"/>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46B922C-5BA7-4973-B12F-71A509E4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96D34D8D-9EE9-4659-8C22-7551A95F9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4" name="Group 13">
              <a:extLst>
                <a:ext uri="{FF2B5EF4-FFF2-40B4-BE49-F238E27FC236}">
                  <a16:creationId xmlns:a16="http://schemas.microsoft.com/office/drawing/2014/main" id="{3CA93C16-1147-4EB3-B4E7-3C43102494D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6" name="Rectangle 5">
                <a:extLst>
                  <a:ext uri="{FF2B5EF4-FFF2-40B4-BE49-F238E27FC236}">
                    <a16:creationId xmlns:a16="http://schemas.microsoft.com/office/drawing/2014/main" id="{C4779968-92AF-4B85-8C27-EBBFE1D699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27" name="Freeform 6">
                <a:extLst>
                  <a:ext uri="{FF2B5EF4-FFF2-40B4-BE49-F238E27FC236}">
                    <a16:creationId xmlns:a16="http://schemas.microsoft.com/office/drawing/2014/main" id="{2C43E18D-7024-4F17-A664-E23BFBC12B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8" name="Freeform 7">
                <a:extLst>
                  <a:ext uri="{FF2B5EF4-FFF2-40B4-BE49-F238E27FC236}">
                    <a16:creationId xmlns:a16="http://schemas.microsoft.com/office/drawing/2014/main" id="{CA2ACEBA-081B-4B0B-AFB1-C596B834FD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9" name="Freeform 8">
                <a:extLst>
                  <a:ext uri="{FF2B5EF4-FFF2-40B4-BE49-F238E27FC236}">
                    <a16:creationId xmlns:a16="http://schemas.microsoft.com/office/drawing/2014/main" id="{2AFBB163-514B-493A-983F-8BE96848F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0" name="Freeform 9">
                <a:extLst>
                  <a:ext uri="{FF2B5EF4-FFF2-40B4-BE49-F238E27FC236}">
                    <a16:creationId xmlns:a16="http://schemas.microsoft.com/office/drawing/2014/main" id="{7720326C-7DB1-4745-9015-3FA6990855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1" name="Freeform 10">
                <a:extLst>
                  <a:ext uri="{FF2B5EF4-FFF2-40B4-BE49-F238E27FC236}">
                    <a16:creationId xmlns:a16="http://schemas.microsoft.com/office/drawing/2014/main" id="{01D5FBDC-A284-440B-8D5F-84287B0A2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2" name="Freeform 11">
                <a:extLst>
                  <a:ext uri="{FF2B5EF4-FFF2-40B4-BE49-F238E27FC236}">
                    <a16:creationId xmlns:a16="http://schemas.microsoft.com/office/drawing/2014/main" id="{517CE611-1CB0-442B-8998-98487209B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3" name="Freeform 12">
                <a:extLst>
                  <a:ext uri="{FF2B5EF4-FFF2-40B4-BE49-F238E27FC236}">
                    <a16:creationId xmlns:a16="http://schemas.microsoft.com/office/drawing/2014/main" id="{EF0F0E46-9222-4FCF-A79E-9B4953C6F0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4" name="Freeform 13">
                <a:extLst>
                  <a:ext uri="{FF2B5EF4-FFF2-40B4-BE49-F238E27FC236}">
                    <a16:creationId xmlns:a16="http://schemas.microsoft.com/office/drawing/2014/main" id="{371A87C3-0804-4AB9-8EAD-FBFF597ED8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5" name="Freeform 14">
                <a:extLst>
                  <a:ext uri="{FF2B5EF4-FFF2-40B4-BE49-F238E27FC236}">
                    <a16:creationId xmlns:a16="http://schemas.microsoft.com/office/drawing/2014/main" id="{89F39433-8BC3-48D6-B705-F951DBD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6" name="Freeform 15">
                <a:extLst>
                  <a:ext uri="{FF2B5EF4-FFF2-40B4-BE49-F238E27FC236}">
                    <a16:creationId xmlns:a16="http://schemas.microsoft.com/office/drawing/2014/main" id="{AE671C9D-E91C-4143-A422-273B2F53F6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7" name="Line 16">
                <a:extLst>
                  <a:ext uri="{FF2B5EF4-FFF2-40B4-BE49-F238E27FC236}">
                    <a16:creationId xmlns:a16="http://schemas.microsoft.com/office/drawing/2014/main" id="{83A72EA3-8833-41C6-9333-6A04C1C08DF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38" name="Freeform 17">
                <a:extLst>
                  <a:ext uri="{FF2B5EF4-FFF2-40B4-BE49-F238E27FC236}">
                    <a16:creationId xmlns:a16="http://schemas.microsoft.com/office/drawing/2014/main" id="{2C0D7AAB-DC9C-4B37-A50E-A7185DE92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9" name="Freeform 18">
                <a:extLst>
                  <a:ext uri="{FF2B5EF4-FFF2-40B4-BE49-F238E27FC236}">
                    <a16:creationId xmlns:a16="http://schemas.microsoft.com/office/drawing/2014/main" id="{6E7D9D6B-3455-4363-934B-FA2D6829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0" name="Freeform 19">
                <a:extLst>
                  <a:ext uri="{FF2B5EF4-FFF2-40B4-BE49-F238E27FC236}">
                    <a16:creationId xmlns:a16="http://schemas.microsoft.com/office/drawing/2014/main" id="{FFFFCA54-2217-4DAE-B791-4A6CA7DE0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1" name="Freeform 20">
                <a:extLst>
                  <a:ext uri="{FF2B5EF4-FFF2-40B4-BE49-F238E27FC236}">
                    <a16:creationId xmlns:a16="http://schemas.microsoft.com/office/drawing/2014/main" id="{BAE43BA5-C104-4FBB-B1C6-C210D3CC53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2" name="Rectangle 21">
                <a:extLst>
                  <a:ext uri="{FF2B5EF4-FFF2-40B4-BE49-F238E27FC236}">
                    <a16:creationId xmlns:a16="http://schemas.microsoft.com/office/drawing/2014/main" id="{3BDB2330-DF01-460D-83FB-00C37965CD5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43" name="Freeform 22">
                <a:extLst>
                  <a:ext uri="{FF2B5EF4-FFF2-40B4-BE49-F238E27FC236}">
                    <a16:creationId xmlns:a16="http://schemas.microsoft.com/office/drawing/2014/main" id="{51261093-9B7F-4406-B2F8-0F5BE7676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4" name="Freeform 23">
                <a:extLst>
                  <a:ext uri="{FF2B5EF4-FFF2-40B4-BE49-F238E27FC236}">
                    <a16:creationId xmlns:a16="http://schemas.microsoft.com/office/drawing/2014/main" id="{9971E195-2AB6-4CB6-9BD7-A8407B5C80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5" name="Freeform 24">
                <a:extLst>
                  <a:ext uri="{FF2B5EF4-FFF2-40B4-BE49-F238E27FC236}">
                    <a16:creationId xmlns:a16="http://schemas.microsoft.com/office/drawing/2014/main" id="{A3D843E7-8A86-4676-9C98-DECE0DFF67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6" name="Freeform 25">
                <a:extLst>
                  <a:ext uri="{FF2B5EF4-FFF2-40B4-BE49-F238E27FC236}">
                    <a16:creationId xmlns:a16="http://schemas.microsoft.com/office/drawing/2014/main" id="{FAF42817-AB3E-40FA-997F-EAC1411F46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7" name="Freeform 26">
                <a:extLst>
                  <a:ext uri="{FF2B5EF4-FFF2-40B4-BE49-F238E27FC236}">
                    <a16:creationId xmlns:a16="http://schemas.microsoft.com/office/drawing/2014/main" id="{50ED3298-A6DC-4825-93B1-68DB8CB62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8" name="Freeform 27">
                <a:extLst>
                  <a:ext uri="{FF2B5EF4-FFF2-40B4-BE49-F238E27FC236}">
                    <a16:creationId xmlns:a16="http://schemas.microsoft.com/office/drawing/2014/main" id="{2B951778-3B6B-4BB9-9D89-2ED650C82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9" name="Freeform 28">
                <a:extLst>
                  <a:ext uri="{FF2B5EF4-FFF2-40B4-BE49-F238E27FC236}">
                    <a16:creationId xmlns:a16="http://schemas.microsoft.com/office/drawing/2014/main" id="{8F3ED9A8-A83F-463A-8C2E-E83977D9A9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0" name="Freeform 29">
                <a:extLst>
                  <a:ext uri="{FF2B5EF4-FFF2-40B4-BE49-F238E27FC236}">
                    <a16:creationId xmlns:a16="http://schemas.microsoft.com/office/drawing/2014/main" id="{9A0C113E-781D-4083-86C0-EC936092D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1" name="Freeform 30">
                <a:extLst>
                  <a:ext uri="{FF2B5EF4-FFF2-40B4-BE49-F238E27FC236}">
                    <a16:creationId xmlns:a16="http://schemas.microsoft.com/office/drawing/2014/main" id="{B63D60EF-1E99-4D4C-BF11-AAF8ABEB8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2" name="Freeform 31">
                <a:extLst>
                  <a:ext uri="{FF2B5EF4-FFF2-40B4-BE49-F238E27FC236}">
                    <a16:creationId xmlns:a16="http://schemas.microsoft.com/office/drawing/2014/main" id="{50403E41-7079-49EA-8D0B-4F678552D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grpSp>
        <p:grpSp>
          <p:nvGrpSpPr>
            <p:cNvPr id="15" name="Group 14">
              <a:extLst>
                <a:ext uri="{FF2B5EF4-FFF2-40B4-BE49-F238E27FC236}">
                  <a16:creationId xmlns:a16="http://schemas.microsoft.com/office/drawing/2014/main" id="{E3B2C458-4D37-49A0-A94E-D516E05C3CC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6" name="Freeform 32">
                <a:extLst>
                  <a:ext uri="{FF2B5EF4-FFF2-40B4-BE49-F238E27FC236}">
                    <a16:creationId xmlns:a16="http://schemas.microsoft.com/office/drawing/2014/main" id="{C1B10016-E0C4-4526-A466-9911541D2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7" name="Freeform 33">
                <a:extLst>
                  <a:ext uri="{FF2B5EF4-FFF2-40B4-BE49-F238E27FC236}">
                    <a16:creationId xmlns:a16="http://schemas.microsoft.com/office/drawing/2014/main" id="{D574C3F0-FC2B-43A3-94B2-75D305FBF7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8" name="Freeform 34">
                <a:extLst>
                  <a:ext uri="{FF2B5EF4-FFF2-40B4-BE49-F238E27FC236}">
                    <a16:creationId xmlns:a16="http://schemas.microsoft.com/office/drawing/2014/main" id="{D92A5F66-F404-433B-BDBE-5E0DFF40D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9" name="Freeform 35">
                <a:extLst>
                  <a:ext uri="{FF2B5EF4-FFF2-40B4-BE49-F238E27FC236}">
                    <a16:creationId xmlns:a16="http://schemas.microsoft.com/office/drawing/2014/main" id="{0A0BDF81-64CC-431D-81B1-A21938C054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0" name="Freeform 36">
                <a:extLst>
                  <a:ext uri="{FF2B5EF4-FFF2-40B4-BE49-F238E27FC236}">
                    <a16:creationId xmlns:a16="http://schemas.microsoft.com/office/drawing/2014/main" id="{42871530-50EC-42C2-879A-AE8154DADC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1" name="Freeform 37">
                <a:extLst>
                  <a:ext uri="{FF2B5EF4-FFF2-40B4-BE49-F238E27FC236}">
                    <a16:creationId xmlns:a16="http://schemas.microsoft.com/office/drawing/2014/main" id="{53AF2F2A-B148-4906-B90D-6E2223978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2" name="Freeform 38">
                <a:extLst>
                  <a:ext uri="{FF2B5EF4-FFF2-40B4-BE49-F238E27FC236}">
                    <a16:creationId xmlns:a16="http://schemas.microsoft.com/office/drawing/2014/main" id="{9A79EAA4-6F5D-4A2C-B688-CD29C2217C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3" name="Freeform 39">
                <a:extLst>
                  <a:ext uri="{FF2B5EF4-FFF2-40B4-BE49-F238E27FC236}">
                    <a16:creationId xmlns:a16="http://schemas.microsoft.com/office/drawing/2014/main" id="{B9CE5833-22CF-4408-9338-4B7749FEA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4" name="Freeform 40">
                <a:extLst>
                  <a:ext uri="{FF2B5EF4-FFF2-40B4-BE49-F238E27FC236}">
                    <a16:creationId xmlns:a16="http://schemas.microsoft.com/office/drawing/2014/main" id="{316A985A-7ADD-4BEE-A7B6-E5B49E1839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5" name="Rectangle 41">
                <a:extLst>
                  <a:ext uri="{FF2B5EF4-FFF2-40B4-BE49-F238E27FC236}">
                    <a16:creationId xmlns:a16="http://schemas.microsoft.com/office/drawing/2014/main" id="{352CFA3F-5CFE-412E-9196-C966F34579D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grpSp>
      </p:grpSp>
      <p:pic>
        <p:nvPicPr>
          <p:cNvPr id="54" name="Picture 2">
            <a:extLst>
              <a:ext uri="{FF2B5EF4-FFF2-40B4-BE49-F238E27FC236}">
                <a16:creationId xmlns:a16="http://schemas.microsoft.com/office/drawing/2014/main" id="{2FB01CCF-839B-4126-9BF9-132C64D8A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A24F4542-3B78-212A-DE9C-D89C68F54EA0}"/>
              </a:ext>
            </a:extLst>
          </p:cNvPr>
          <p:cNvSpPr>
            <a:spLocks noGrp="1"/>
          </p:cNvSpPr>
          <p:nvPr>
            <p:ph type="title"/>
          </p:nvPr>
        </p:nvSpPr>
        <p:spPr>
          <a:xfrm>
            <a:off x="4976243" y="273961"/>
            <a:ext cx="6493202" cy="1478570"/>
          </a:xfrm>
        </p:spPr>
        <p:txBody>
          <a:bodyPr>
            <a:normAutofit/>
          </a:bodyPr>
          <a:lstStyle/>
          <a:p>
            <a:r>
              <a:rPr lang="en-US" b="1">
                <a:solidFill>
                  <a:srgbClr val="FF0000"/>
                </a:solidFill>
                <a:latin typeface="Arial Nova"/>
              </a:rPr>
              <a:t>TECHNICAL SPECIFICATION</a:t>
            </a:r>
          </a:p>
        </p:txBody>
      </p:sp>
      <p:sp useBgFill="1">
        <p:nvSpPr>
          <p:cNvPr id="56" name="Round Diagonal Corner Rectangle 6">
            <a:extLst>
              <a:ext uri="{FF2B5EF4-FFF2-40B4-BE49-F238E27FC236}">
                <a16:creationId xmlns:a16="http://schemas.microsoft.com/office/drawing/2014/main" id="{F2B1468C-8227-4785-8776-7BDBDDF08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white and pink drawing on a pink circle&#10;&#10;Description automatically generated">
            <a:extLst>
              <a:ext uri="{FF2B5EF4-FFF2-40B4-BE49-F238E27FC236}">
                <a16:creationId xmlns:a16="http://schemas.microsoft.com/office/drawing/2014/main" id="{75964BEB-0DD5-656E-70AF-9DECC5AE3B26}"/>
              </a:ext>
            </a:extLst>
          </p:cNvPr>
          <p:cNvPicPr>
            <a:picLocks noChangeAspect="1"/>
          </p:cNvPicPr>
          <p:nvPr/>
        </p:nvPicPr>
        <p:blipFill>
          <a:blip r:embed="rId3"/>
          <a:stretch>
            <a:fillRect/>
          </a:stretch>
        </p:blipFill>
        <p:spPr>
          <a:xfrm>
            <a:off x="1126617" y="1836950"/>
            <a:ext cx="3178638" cy="3178638"/>
          </a:xfrm>
          <a:prstGeom prst="rect">
            <a:avLst/>
          </a:prstGeom>
        </p:spPr>
      </p:pic>
      <p:sp>
        <p:nvSpPr>
          <p:cNvPr id="8" name="Content Placeholder 7">
            <a:extLst>
              <a:ext uri="{FF2B5EF4-FFF2-40B4-BE49-F238E27FC236}">
                <a16:creationId xmlns:a16="http://schemas.microsoft.com/office/drawing/2014/main" id="{6D10B5A9-730E-514E-C35F-B277D3D95632}"/>
              </a:ext>
            </a:extLst>
          </p:cNvPr>
          <p:cNvSpPr>
            <a:spLocks noGrp="1"/>
          </p:cNvSpPr>
          <p:nvPr>
            <p:ph idx="1"/>
          </p:nvPr>
        </p:nvSpPr>
        <p:spPr>
          <a:xfrm>
            <a:off x="4929861" y="1335087"/>
            <a:ext cx="6400436" cy="4522374"/>
          </a:xfrm>
        </p:spPr>
        <p:txBody>
          <a:bodyPr vert="horz" lIns="91440" tIns="45720" rIns="91440" bIns="45720" rtlCol="0" anchor="t">
            <a:noAutofit/>
          </a:bodyPr>
          <a:lstStyle/>
          <a:p>
            <a:pPr algn="just"/>
            <a:endParaRPr lang="en-US" b="1" dirty="0">
              <a:solidFill>
                <a:schemeClr val="bg1"/>
              </a:solidFill>
              <a:latin typeface="Arial Nova"/>
              <a:ea typeface="+mn-lt"/>
              <a:cs typeface="+mn-lt"/>
            </a:endParaRPr>
          </a:p>
          <a:p>
            <a:pPr algn="just"/>
            <a:r>
              <a:rPr lang="en-US" b="1" dirty="0">
                <a:solidFill>
                  <a:schemeClr val="bg1"/>
                </a:solidFill>
                <a:latin typeface="Arial Nova"/>
                <a:ea typeface="+mn-lt"/>
                <a:cs typeface="+mn-lt"/>
              </a:rPr>
              <a:t>The Eye Blink sensor watches how a driver’s eyes move and blink. If the Eye blink sensor notices that your eyes are closed for &gt; 1.5s very loud alarm goes off. A button allows the user to turn off the alarm. It runs on a 9V battery.</a:t>
            </a:r>
            <a:endParaRPr lang="en-US" b="1" dirty="0">
              <a:solidFill>
                <a:schemeClr val="bg1"/>
              </a:solidFill>
              <a:latin typeface="Arial Nova"/>
              <a:cs typeface="Arial"/>
            </a:endParaRPr>
          </a:p>
          <a:p>
            <a:pPr marL="0" indent="0" algn="just">
              <a:buNone/>
            </a:pPr>
            <a:br>
              <a:rPr lang="en-US" dirty="0"/>
            </a:br>
            <a:endParaRPr lang="en-US" b="1" dirty="0">
              <a:solidFill>
                <a:schemeClr val="bg1"/>
              </a:solidFill>
              <a:latin typeface="Arial Nova"/>
            </a:endParaRPr>
          </a:p>
          <a:p>
            <a:pPr algn="just"/>
            <a:endParaRPr lang="en-US" b="1" dirty="0">
              <a:solidFill>
                <a:schemeClr val="bg1"/>
              </a:solidFill>
              <a:latin typeface="Arial Nova"/>
            </a:endParaRPr>
          </a:p>
          <a:p>
            <a:pPr algn="just"/>
            <a:endParaRPr lang="en-US" b="1" dirty="0">
              <a:solidFill>
                <a:schemeClr val="bg1"/>
              </a:solidFill>
              <a:latin typeface="Arial Nova"/>
              <a:cs typeface="Arial"/>
            </a:endParaRPr>
          </a:p>
          <a:p>
            <a:pPr algn="just"/>
            <a:endParaRPr lang="en-US" b="1" dirty="0">
              <a:solidFill>
                <a:schemeClr val="bg1"/>
              </a:solidFill>
              <a:latin typeface="Arial Nova"/>
              <a:cs typeface="Arial"/>
            </a:endParaRPr>
          </a:p>
        </p:txBody>
      </p:sp>
    </p:spTree>
    <p:extLst>
      <p:ext uri="{BB962C8B-B14F-4D97-AF65-F5344CB8AC3E}">
        <p14:creationId xmlns:p14="http://schemas.microsoft.com/office/powerpoint/2010/main" val="1708068000"/>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66284-68B4-281C-3C0B-C2510991757D}"/>
              </a:ext>
            </a:extLst>
          </p:cNvPr>
          <p:cNvSpPr>
            <a:spLocks noGrp="1"/>
          </p:cNvSpPr>
          <p:nvPr>
            <p:ph type="title"/>
          </p:nvPr>
        </p:nvSpPr>
        <p:spPr>
          <a:xfrm>
            <a:off x="1189536" y="216569"/>
            <a:ext cx="9905955" cy="1074903"/>
          </a:xfrm>
        </p:spPr>
        <p:txBody>
          <a:bodyPr/>
          <a:lstStyle/>
          <a:p>
            <a:r>
              <a:rPr lang="en-US" b="1" dirty="0">
                <a:solidFill>
                  <a:srgbClr val="FF0000"/>
                </a:solidFill>
              </a:rPr>
              <a:t>Objective</a:t>
            </a:r>
            <a:endParaRPr lang="en-IN" b="1" dirty="0">
              <a:solidFill>
                <a:srgbClr val="FF0000"/>
              </a:solidFill>
            </a:endParaRPr>
          </a:p>
        </p:txBody>
      </p:sp>
      <p:sp>
        <p:nvSpPr>
          <p:cNvPr id="3" name="Text Placeholder 2">
            <a:extLst>
              <a:ext uri="{FF2B5EF4-FFF2-40B4-BE49-F238E27FC236}">
                <a16:creationId xmlns:a16="http://schemas.microsoft.com/office/drawing/2014/main" id="{A5008A6C-F830-F28E-138B-F2D2569B7930}"/>
              </a:ext>
            </a:extLst>
          </p:cNvPr>
          <p:cNvSpPr>
            <a:spLocks noGrp="1"/>
          </p:cNvSpPr>
          <p:nvPr>
            <p:ph type="body" sz="half" idx="2"/>
          </p:nvPr>
        </p:nvSpPr>
        <p:spPr>
          <a:xfrm>
            <a:off x="1189536" y="1527142"/>
            <a:ext cx="9856333" cy="6157025"/>
          </a:xfrm>
        </p:spPr>
        <p:txBody>
          <a:bodyPr>
            <a:normAutofit/>
          </a:bodyPr>
          <a:lstStyle/>
          <a:p>
            <a:r>
              <a:rPr lang="en-US" sz="2400" dirty="0">
                <a:solidFill>
                  <a:srgbClr val="ECECF1"/>
                </a:solidFill>
                <a:latin typeface="Söhne"/>
              </a:rPr>
              <a:t>S</a:t>
            </a:r>
            <a:r>
              <a:rPr lang="en-US" sz="2400" b="0" i="0" dirty="0">
                <a:solidFill>
                  <a:srgbClr val="ECECF1"/>
                </a:solidFill>
                <a:effectLst/>
                <a:latin typeface="Söhne"/>
              </a:rPr>
              <a:t>ome specific objectives of an anti-sleep alarm system:</a:t>
            </a:r>
          </a:p>
          <a:p>
            <a:r>
              <a:rPr lang="en-IN" sz="2400" b="1" i="0" dirty="0">
                <a:effectLst/>
                <a:latin typeface="Söhne"/>
              </a:rPr>
              <a:t>1. Safety Enhancement : </a:t>
            </a:r>
            <a:r>
              <a:rPr lang="en-US" sz="2400" b="0" i="0" dirty="0">
                <a:solidFill>
                  <a:srgbClr val="ECECF1"/>
                </a:solidFill>
                <a:effectLst/>
                <a:latin typeface="Söhne"/>
              </a:rPr>
              <a:t>The primary objective is to improve safety by detecting signs of drowsiness or sleepiness in individuals engaged in activities where staying awake and alert is crucial.</a:t>
            </a:r>
            <a:endParaRPr lang="en-US" sz="2400" dirty="0">
              <a:solidFill>
                <a:srgbClr val="ECECF1"/>
              </a:solidFill>
              <a:latin typeface="Söhne"/>
            </a:endParaRPr>
          </a:p>
          <a:p>
            <a:r>
              <a:rPr lang="en-IN" sz="2400" b="1" i="0" dirty="0">
                <a:effectLst/>
                <a:latin typeface="Söhne"/>
              </a:rPr>
              <a:t>2. Accident Prevention : </a:t>
            </a:r>
            <a:r>
              <a:rPr lang="en-US" sz="2400" b="0" i="0" dirty="0">
                <a:solidFill>
                  <a:srgbClr val="ECECF1"/>
                </a:solidFill>
                <a:effectLst/>
                <a:latin typeface="Söhne"/>
              </a:rPr>
              <a:t>The system aims to prevent accidents caused by drowsy or fatigued individuals, particularly in situations where lapses in attention can lead to serious consequences, such as car accidents or industrial mishaps.</a:t>
            </a:r>
          </a:p>
          <a:p>
            <a:r>
              <a:rPr lang="en-US" sz="2400" b="1" i="0" dirty="0">
                <a:effectLst/>
                <a:latin typeface="Söhne"/>
              </a:rPr>
              <a:t>3. Increased Awareness:</a:t>
            </a:r>
            <a:r>
              <a:rPr lang="en-US" sz="2400" b="0" i="0" dirty="0">
                <a:solidFill>
                  <a:srgbClr val="ECECF1"/>
                </a:solidFill>
                <a:effectLst/>
                <a:latin typeface="Söhne"/>
              </a:rPr>
              <a:t> The system's alarms or alerts serve to make individuals more aware of their level of alertness. By providing timely warnings, it encourages them to take necessary breaks, rest, or seek alternative means of transportation.</a:t>
            </a:r>
            <a:endParaRPr lang="en-US" sz="2400" dirty="0">
              <a:solidFill>
                <a:srgbClr val="ECECF1"/>
              </a:solidFill>
              <a:latin typeface="Söhne"/>
            </a:endParaRPr>
          </a:p>
          <a:p>
            <a:endParaRPr lang="en-US" sz="2400" b="1" i="0" dirty="0">
              <a:solidFill>
                <a:srgbClr val="ECECF1"/>
              </a:solidFill>
              <a:effectLst/>
              <a:latin typeface="Söhne"/>
            </a:endParaRPr>
          </a:p>
          <a:p>
            <a:endParaRPr lang="en-US" sz="2400" b="0" i="0" dirty="0">
              <a:solidFill>
                <a:srgbClr val="ECECF1"/>
              </a:solidFill>
              <a:effectLst/>
              <a:latin typeface="Söhne"/>
            </a:endParaRPr>
          </a:p>
          <a:p>
            <a:endParaRPr lang="en-IN" sz="2400" dirty="0"/>
          </a:p>
        </p:txBody>
      </p:sp>
    </p:spTree>
    <p:extLst>
      <p:ext uri="{BB962C8B-B14F-4D97-AF65-F5344CB8AC3E}">
        <p14:creationId xmlns:p14="http://schemas.microsoft.com/office/powerpoint/2010/main" val="1223068147"/>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E266E-C60C-1F20-DCFB-B892C0FB302A}"/>
              </a:ext>
            </a:extLst>
          </p:cNvPr>
          <p:cNvSpPr>
            <a:spLocks noGrp="1"/>
          </p:cNvSpPr>
          <p:nvPr>
            <p:ph type="title"/>
          </p:nvPr>
        </p:nvSpPr>
        <p:spPr>
          <a:xfrm>
            <a:off x="1141412" y="272716"/>
            <a:ext cx="9905999" cy="792513"/>
          </a:xfrm>
        </p:spPr>
        <p:txBody>
          <a:bodyPr/>
          <a:lstStyle/>
          <a:p>
            <a:r>
              <a:rPr lang="en-US" b="1" dirty="0">
                <a:solidFill>
                  <a:srgbClr val="FF0000"/>
                </a:solidFill>
              </a:rPr>
              <a:t>Objective of the project: </a:t>
            </a:r>
            <a:endParaRPr lang="en-IN" b="1" dirty="0">
              <a:solidFill>
                <a:srgbClr val="FF0000"/>
              </a:solidFill>
            </a:endParaRPr>
          </a:p>
        </p:txBody>
      </p:sp>
      <p:sp>
        <p:nvSpPr>
          <p:cNvPr id="3" name="Content Placeholder 2">
            <a:extLst>
              <a:ext uri="{FF2B5EF4-FFF2-40B4-BE49-F238E27FC236}">
                <a16:creationId xmlns:a16="http://schemas.microsoft.com/office/drawing/2014/main" id="{020CB643-957A-0251-BA81-8CE30401B512}"/>
              </a:ext>
            </a:extLst>
          </p:cNvPr>
          <p:cNvSpPr>
            <a:spLocks noGrp="1"/>
          </p:cNvSpPr>
          <p:nvPr>
            <p:ph idx="1"/>
          </p:nvPr>
        </p:nvSpPr>
        <p:spPr>
          <a:xfrm>
            <a:off x="1315453" y="1065229"/>
            <a:ext cx="9731958" cy="5520056"/>
          </a:xfrm>
        </p:spPr>
        <p:txBody>
          <a:bodyPr>
            <a:normAutofit lnSpcReduction="10000"/>
          </a:bodyPr>
          <a:lstStyle/>
          <a:p>
            <a:pPr marL="0" indent="0">
              <a:buNone/>
            </a:pPr>
            <a:r>
              <a:rPr lang="en-US" b="1" i="0" dirty="0">
                <a:effectLst/>
                <a:latin typeface="Söhne"/>
              </a:rPr>
              <a:t>4. Health Preservation:</a:t>
            </a:r>
            <a:r>
              <a:rPr lang="en-US" b="0" i="0" dirty="0">
                <a:solidFill>
                  <a:srgbClr val="ECECF1"/>
                </a:solidFill>
                <a:effectLst/>
                <a:latin typeface="Söhne"/>
              </a:rPr>
              <a:t> Continuous fatigue and sleep deprivation can have detrimental effects on physical and mental health. The anti-sleep alarm system aims to contribute to the preservation of individuals' health by preventing the negative consequences associated with prolonged wakefulness.</a:t>
            </a:r>
          </a:p>
          <a:p>
            <a:pPr marL="0" indent="0">
              <a:buNone/>
            </a:pPr>
            <a:r>
              <a:rPr lang="en-US" b="1" i="0" dirty="0">
                <a:solidFill>
                  <a:srgbClr val="ECECF1"/>
                </a:solidFill>
                <a:effectLst/>
                <a:latin typeface="Söhne"/>
              </a:rPr>
              <a:t>5.</a:t>
            </a:r>
            <a:r>
              <a:rPr lang="en-US" b="1" i="0" dirty="0">
                <a:effectLst/>
                <a:latin typeface="Söhne"/>
              </a:rPr>
              <a:t>Versatility:</a:t>
            </a:r>
            <a:r>
              <a:rPr lang="en-US" b="0" i="0" dirty="0">
                <a:effectLst/>
                <a:latin typeface="Söhne"/>
              </a:rPr>
              <a:t> The system may be designed to be versatile, applicable in various settings such as transportation (cars, trucks, trains), heavy machinery operation, and any other scenario where maintaining alertness is critical.</a:t>
            </a:r>
          </a:p>
          <a:p>
            <a:pPr marL="0" indent="0">
              <a:buNone/>
            </a:pPr>
            <a:r>
              <a:rPr lang="en-US" b="1" i="0" dirty="0">
                <a:effectLst/>
                <a:latin typeface="Söhne"/>
              </a:rPr>
              <a:t>6. User-Friendly Design:</a:t>
            </a:r>
            <a:r>
              <a:rPr lang="en-US" b="0" i="0" dirty="0">
                <a:solidFill>
                  <a:srgbClr val="ECECF1"/>
                </a:solidFill>
                <a:effectLst/>
                <a:latin typeface="Söhne"/>
              </a:rPr>
              <a:t> Another objective is to create a system that is easy to use and non-intrusive, ensuring that individuals are willing to adopt and consistently use the anti-sleep alarm technology.</a:t>
            </a:r>
            <a:br>
              <a:rPr lang="en-US" dirty="0"/>
            </a:br>
            <a:endParaRPr lang="en-IN" dirty="0"/>
          </a:p>
        </p:txBody>
      </p:sp>
    </p:spTree>
    <p:extLst>
      <p:ext uri="{BB962C8B-B14F-4D97-AF65-F5344CB8AC3E}">
        <p14:creationId xmlns:p14="http://schemas.microsoft.com/office/powerpoint/2010/main" val="220954843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9E5FF-3015-D537-4F56-F62B11DA57C4}"/>
              </a:ext>
            </a:extLst>
          </p:cNvPr>
          <p:cNvSpPr>
            <a:spLocks noGrp="1"/>
          </p:cNvSpPr>
          <p:nvPr>
            <p:ph type="title"/>
          </p:nvPr>
        </p:nvSpPr>
        <p:spPr>
          <a:xfrm>
            <a:off x="1331495" y="272716"/>
            <a:ext cx="9715916" cy="946484"/>
          </a:xfrm>
        </p:spPr>
        <p:txBody>
          <a:bodyPr/>
          <a:lstStyle/>
          <a:p>
            <a:r>
              <a:rPr lang="en-US" sz="4400" b="1" dirty="0">
                <a:solidFill>
                  <a:srgbClr val="FF0000"/>
                </a:solidFill>
              </a:rPr>
              <a:t>conclusion</a:t>
            </a:r>
            <a:endParaRPr lang="en-IN" b="1" dirty="0">
              <a:solidFill>
                <a:srgbClr val="FF0000"/>
              </a:solidFill>
            </a:endParaRPr>
          </a:p>
        </p:txBody>
      </p:sp>
      <p:sp>
        <p:nvSpPr>
          <p:cNvPr id="3" name="Content Placeholder 2">
            <a:extLst>
              <a:ext uri="{FF2B5EF4-FFF2-40B4-BE49-F238E27FC236}">
                <a16:creationId xmlns:a16="http://schemas.microsoft.com/office/drawing/2014/main" id="{5EB632BA-CEE8-D3D1-1DF8-3E395913F353}"/>
              </a:ext>
            </a:extLst>
          </p:cNvPr>
          <p:cNvSpPr>
            <a:spLocks noGrp="1"/>
          </p:cNvSpPr>
          <p:nvPr>
            <p:ph idx="1"/>
          </p:nvPr>
        </p:nvSpPr>
        <p:spPr>
          <a:xfrm>
            <a:off x="1331495" y="1363578"/>
            <a:ext cx="9715916" cy="5221705"/>
          </a:xfrm>
        </p:spPr>
        <p:txBody>
          <a:bodyPr>
            <a:normAutofit lnSpcReduction="10000"/>
          </a:bodyPr>
          <a:lstStyle/>
          <a:p>
            <a:r>
              <a:rPr lang="en-US" b="0" i="0" dirty="0">
                <a:solidFill>
                  <a:srgbClr val="ECECF1"/>
                </a:solidFill>
                <a:effectLst/>
                <a:latin typeface="Söhne"/>
              </a:rPr>
              <a:t>In conclusion, the implementation of an anti-sleep alarm system represents a significant advancement in promoting safety, preventing accidents, and safeguarding well-being in critical environments. By leveraging technology to detect and alert individuals exhibiting signs of drowsiness or fatigue, these systems contribute to a range of positive outcomes.</a:t>
            </a:r>
          </a:p>
          <a:p>
            <a:r>
              <a:rPr lang="en-US" b="0" i="0" dirty="0">
                <a:solidFill>
                  <a:srgbClr val="ECECF1"/>
                </a:solidFill>
                <a:effectLst/>
                <a:latin typeface="Söhne"/>
              </a:rPr>
              <a:t>Moreover, the positive impact extends beyond accident prevention. The system's influence on productivity, health preservation, and regulatory compliance underscores its comprehensive approach to creating safer working and operational conditions.</a:t>
            </a:r>
            <a:endParaRPr lang="en-US" dirty="0">
              <a:solidFill>
                <a:srgbClr val="ECECF1"/>
              </a:solidFill>
              <a:latin typeface="Söhne"/>
            </a:endParaRPr>
          </a:p>
          <a:p>
            <a:r>
              <a:rPr lang="en-US" b="0" i="0" dirty="0">
                <a:solidFill>
                  <a:srgbClr val="ECECF1"/>
                </a:solidFill>
                <a:effectLst/>
                <a:latin typeface="Söhne"/>
              </a:rPr>
              <a:t>The adaptability and versatility of anti-sleep alarm systems further contribute to their effectiveness.</a:t>
            </a:r>
            <a:endParaRPr lang="en-IN" dirty="0"/>
          </a:p>
        </p:txBody>
      </p:sp>
    </p:spTree>
    <p:extLst>
      <p:ext uri="{BB962C8B-B14F-4D97-AF65-F5344CB8AC3E}">
        <p14:creationId xmlns:p14="http://schemas.microsoft.com/office/powerpoint/2010/main" val="279286974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6="http://schemas.microsoft.com/office/drawing/2014/main" xmlns:a14="http://schemas.microsoft.com/office/drawing/2010/main" xmlns:p14="http://schemas.microsoft.com/office/powerpoint/2010/main" xmlns="">
                <a:solidFill>
                  <a:srgbClr val="FFFFFF"/>
                </a:solidFill>
              </a14:hiddenFill>
            </a:ext>
          </a:extLst>
        </p:spPr>
      </p:pic>
      <p:grpSp>
        <p:nvGrpSpPr>
          <p:cNvPr id="194" name="Group 193">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95" name="Group 194">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07"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miter lim="800000"/>
                    <a:headEnd/>
                    <a:tailEnd/>
                  </a14:hiddenLine>
                </a:ext>
              </a:extLst>
            </p:spPr>
            <p:txBody>
              <a:bodyPr/>
              <a:lstStyle/>
              <a:p>
                <a:endParaRPr lang="en-IN"/>
              </a:p>
            </p:txBody>
          </p:sp>
          <p:sp>
            <p:nvSpPr>
              <p:cNvPr id="208"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9"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0"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1"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2"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3"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4"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5"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6"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7"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18"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219"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0"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1"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2"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3"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miter lim="800000"/>
                    <a:headEnd/>
                    <a:tailEnd/>
                  </a14:hiddenLine>
                </a:ext>
              </a:extLst>
            </p:spPr>
            <p:txBody>
              <a:bodyPr/>
              <a:lstStyle/>
              <a:p>
                <a:endParaRPr lang="en-IN"/>
              </a:p>
            </p:txBody>
          </p:sp>
          <p:sp>
            <p:nvSpPr>
              <p:cNvPr id="224"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5"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6"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7"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8"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29"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30"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31"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32"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33"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grpSp>
        <p:grpSp>
          <p:nvGrpSpPr>
            <p:cNvPr id="196" name="Group 195">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7"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198"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199"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0"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1"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2"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3"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4"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5"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round/>
                    <a:headEnd/>
                    <a:tailEnd/>
                  </a14:hiddenLine>
                </a:ext>
              </a:extLst>
            </p:spPr>
            <p:txBody>
              <a:bodyPr/>
              <a:lstStyle/>
              <a:p>
                <a:endParaRPr lang="en-IN"/>
              </a:p>
            </p:txBody>
          </p:sp>
          <p:sp>
            <p:nvSpPr>
              <p:cNvPr id="206"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a14="http://schemas.microsoft.com/office/drawing/2010/main" xmlns:p14="http://schemas.microsoft.com/office/powerpoint/2010/main" xmlns="" w="9525">
                    <a:solidFill>
                      <a:srgbClr val="000000"/>
                    </a:solidFill>
                    <a:miter lim="800000"/>
                    <a:headEnd/>
                    <a:tailEnd/>
                  </a14:hiddenLine>
                </a:ext>
              </a:extLst>
            </p:spPr>
            <p:txBody>
              <a:bodyPr/>
              <a:lstStyle/>
              <a:p>
                <a:endParaRPr lang="en-IN"/>
              </a:p>
            </p:txBody>
          </p:sp>
        </p:grpSp>
      </p:grpSp>
      <p:grpSp>
        <p:nvGrpSpPr>
          <p:cNvPr id="235" name="Group 234">
            <a:extLst>
              <a:ext uri="{FF2B5EF4-FFF2-40B4-BE49-F238E27FC236}">
                <a16:creationId xmlns:a16="http://schemas.microsoft.com/office/drawing/2014/main" id="{A0B38558-5389-4817-936F-FD62560C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36" name="Rectangle 235">
              <a:extLst>
                <a:ext uri="{FF2B5EF4-FFF2-40B4-BE49-F238E27FC236}">
                  <a16:creationId xmlns:a16="http://schemas.microsoft.com/office/drawing/2014/main" id="{CCB252B9-42EF-4414-AA22-2A95C1819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7" name="Picture 2">
              <a:extLst>
                <a:ext uri="{FF2B5EF4-FFF2-40B4-BE49-F238E27FC236}">
                  <a16:creationId xmlns:a16="http://schemas.microsoft.com/office/drawing/2014/main" id="{F9C2C800-C3E3-4317-A3CC-1558D71F14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6="http://schemas.microsoft.com/office/drawing/2014/main" xmlns:a14="http://schemas.microsoft.com/office/drawing/2010/main" xmlns:p14="http://schemas.microsoft.com/office/powerpoint/2010/main" xmlns="">
                  <a:solidFill>
                    <a:srgbClr val="FFFFFF"/>
                  </a:solidFill>
                </a14:hiddenFill>
              </a:ext>
            </a:extLst>
          </p:spPr>
        </p:pic>
      </p:grpSp>
      <p:pic>
        <p:nvPicPr>
          <p:cNvPr id="5" name="Picture 4">
            <a:extLst>
              <a:ext uri="{FF2B5EF4-FFF2-40B4-BE49-F238E27FC236}">
                <a16:creationId xmlns:a16="http://schemas.microsoft.com/office/drawing/2014/main" id="{D2830FD3-083A-150D-B8F3-FB409FCCA197}"/>
              </a:ext>
            </a:extLst>
          </p:cNvPr>
          <p:cNvPicPr>
            <a:picLocks noChangeAspect="1"/>
          </p:cNvPicPr>
          <p:nvPr/>
        </p:nvPicPr>
        <p:blipFill rotWithShape="1">
          <a:blip r:embed="rId3">
            <a:alphaModFix/>
          </a:blip>
          <a:srcRect t="7374" b="7374"/>
          <a:stretch/>
        </p:blipFill>
        <p:spPr>
          <a:xfrm>
            <a:off x="3611" y="10"/>
            <a:ext cx="12188389" cy="6857990"/>
          </a:xfrm>
          <a:prstGeom prst="rect">
            <a:avLst/>
          </a:prstGeom>
        </p:spPr>
      </p:pic>
      <p:grpSp>
        <p:nvGrpSpPr>
          <p:cNvPr id="239" name="Group 238">
            <a:extLst>
              <a:ext uri="{FF2B5EF4-FFF2-40B4-BE49-F238E27FC236}">
                <a16:creationId xmlns:a16="http://schemas.microsoft.com/office/drawing/2014/main" id="{15502586-682B-4EDF-9515-674BB4E1CD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11455400" cy="6848476"/>
            <a:chOff x="372533" y="0"/>
            <a:chExt cx="11455400" cy="6848476"/>
          </a:xfrm>
        </p:grpSpPr>
        <p:sp>
          <p:nvSpPr>
            <p:cNvPr id="240" name="Round Diagonal Corner Rectangle 7">
              <a:extLst>
                <a:ext uri="{FF2B5EF4-FFF2-40B4-BE49-F238E27FC236}">
                  <a16:creationId xmlns:a16="http://schemas.microsoft.com/office/drawing/2014/main" id="{C4491F87-B86B-413A-ACCD-56525E533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41" name="Group 240">
              <a:extLst>
                <a:ext uri="{FF2B5EF4-FFF2-40B4-BE49-F238E27FC236}">
                  <a16:creationId xmlns:a16="http://schemas.microsoft.com/office/drawing/2014/main" id="{04A25545-7FDA-465A-8546-9D927F8286F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261" name="Freeform 32">
                <a:extLst>
                  <a:ext uri="{FF2B5EF4-FFF2-40B4-BE49-F238E27FC236}">
                    <a16:creationId xmlns:a16="http://schemas.microsoft.com/office/drawing/2014/main" id="{0AC67F09-E0D9-410A-A4DE-72D31697E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en-IN"/>
              </a:p>
            </p:txBody>
          </p:sp>
          <p:sp>
            <p:nvSpPr>
              <p:cNvPr id="262" name="Freeform 33">
                <a:extLst>
                  <a:ext uri="{FF2B5EF4-FFF2-40B4-BE49-F238E27FC236}">
                    <a16:creationId xmlns:a16="http://schemas.microsoft.com/office/drawing/2014/main" id="{B78F2FDE-85C9-4650-919F-C35464007D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en-IN"/>
              </a:p>
            </p:txBody>
          </p:sp>
          <p:sp>
            <p:nvSpPr>
              <p:cNvPr id="263" name="Freeform 34">
                <a:extLst>
                  <a:ext uri="{FF2B5EF4-FFF2-40B4-BE49-F238E27FC236}">
                    <a16:creationId xmlns:a16="http://schemas.microsoft.com/office/drawing/2014/main" id="{57DD2F8B-5242-455C-B03F-E2F6B6732E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64" name="Freeform 37">
                <a:extLst>
                  <a:ext uri="{FF2B5EF4-FFF2-40B4-BE49-F238E27FC236}">
                    <a16:creationId xmlns:a16="http://schemas.microsoft.com/office/drawing/2014/main" id="{B8CE3E90-8A76-4CD5-B28C-D71FF3718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en-IN"/>
              </a:p>
            </p:txBody>
          </p:sp>
        </p:grpSp>
        <p:grpSp>
          <p:nvGrpSpPr>
            <p:cNvPr id="242" name="Group 241">
              <a:extLst>
                <a:ext uri="{FF2B5EF4-FFF2-40B4-BE49-F238E27FC236}">
                  <a16:creationId xmlns:a16="http://schemas.microsoft.com/office/drawing/2014/main" id="{4C374541-D033-4B72-A232-5461EEAD4D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255" name="Freeform 35">
                <a:extLst>
                  <a:ext uri="{FF2B5EF4-FFF2-40B4-BE49-F238E27FC236}">
                    <a16:creationId xmlns:a16="http://schemas.microsoft.com/office/drawing/2014/main" id="{94766BAB-FE6E-4247-886B-736F831FEB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en-IN"/>
              </a:p>
            </p:txBody>
          </p:sp>
          <p:sp>
            <p:nvSpPr>
              <p:cNvPr id="256" name="Freeform 36">
                <a:extLst>
                  <a:ext uri="{FF2B5EF4-FFF2-40B4-BE49-F238E27FC236}">
                    <a16:creationId xmlns:a16="http://schemas.microsoft.com/office/drawing/2014/main" id="{3C954FB2-C7A0-468C-8AD2-C278DCA642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en-IN"/>
              </a:p>
            </p:txBody>
          </p:sp>
          <p:sp>
            <p:nvSpPr>
              <p:cNvPr id="257" name="Freeform 38">
                <a:extLst>
                  <a:ext uri="{FF2B5EF4-FFF2-40B4-BE49-F238E27FC236}">
                    <a16:creationId xmlns:a16="http://schemas.microsoft.com/office/drawing/2014/main" id="{F52FBFD5-A528-4DB8-A802-814A7E421D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58" name="Freeform 39">
                <a:extLst>
                  <a:ext uri="{FF2B5EF4-FFF2-40B4-BE49-F238E27FC236}">
                    <a16:creationId xmlns:a16="http://schemas.microsoft.com/office/drawing/2014/main" id="{E57CCB6D-72AF-4D41-8C6C-9750D43DC6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en-IN"/>
              </a:p>
            </p:txBody>
          </p:sp>
          <p:sp>
            <p:nvSpPr>
              <p:cNvPr id="259" name="Freeform 40">
                <a:extLst>
                  <a:ext uri="{FF2B5EF4-FFF2-40B4-BE49-F238E27FC236}">
                    <a16:creationId xmlns:a16="http://schemas.microsoft.com/office/drawing/2014/main" id="{19D203AA-CF94-405B-800C-0C79855218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60" name="Rectangle 41">
                <a:extLst>
                  <a:ext uri="{FF2B5EF4-FFF2-40B4-BE49-F238E27FC236}">
                    <a16:creationId xmlns:a16="http://schemas.microsoft.com/office/drawing/2014/main" id="{7D053665-E810-419F-9D63-2A54CB47738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txBody>
              <a:bodyPr/>
              <a:lstStyle/>
              <a:p>
                <a:endParaRPr lang="en-IN"/>
              </a:p>
            </p:txBody>
          </p:sp>
        </p:grpSp>
        <p:grpSp>
          <p:nvGrpSpPr>
            <p:cNvPr id="243" name="Group 242">
              <a:extLst>
                <a:ext uri="{FF2B5EF4-FFF2-40B4-BE49-F238E27FC236}">
                  <a16:creationId xmlns:a16="http://schemas.microsoft.com/office/drawing/2014/main" id="{DEAF6153-6BF6-448C-81C1-2817B0F780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1" name="Freeform 32">
                <a:extLst>
                  <a:ext uri="{FF2B5EF4-FFF2-40B4-BE49-F238E27FC236}">
                    <a16:creationId xmlns:a16="http://schemas.microsoft.com/office/drawing/2014/main" id="{A7E0D3C0-552C-4741-AFBE-E665CEA068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txBody>
              <a:bodyPr/>
              <a:lstStyle/>
              <a:p>
                <a:endParaRPr lang="en-IN"/>
              </a:p>
            </p:txBody>
          </p:sp>
          <p:sp>
            <p:nvSpPr>
              <p:cNvPr id="252" name="Freeform 33">
                <a:extLst>
                  <a:ext uri="{FF2B5EF4-FFF2-40B4-BE49-F238E27FC236}">
                    <a16:creationId xmlns:a16="http://schemas.microsoft.com/office/drawing/2014/main" id="{CAF96EBF-4E74-4F88-BD05-A4AE1694A4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txBody>
              <a:bodyPr/>
              <a:lstStyle/>
              <a:p>
                <a:endParaRPr lang="en-IN"/>
              </a:p>
            </p:txBody>
          </p:sp>
          <p:sp>
            <p:nvSpPr>
              <p:cNvPr id="253" name="Freeform 34">
                <a:extLst>
                  <a:ext uri="{FF2B5EF4-FFF2-40B4-BE49-F238E27FC236}">
                    <a16:creationId xmlns:a16="http://schemas.microsoft.com/office/drawing/2014/main" id="{D49C51B9-E4E4-410D-8AAB-7E308A1D45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54" name="Freeform 37">
                <a:extLst>
                  <a:ext uri="{FF2B5EF4-FFF2-40B4-BE49-F238E27FC236}">
                    <a16:creationId xmlns:a16="http://schemas.microsoft.com/office/drawing/2014/main" id="{354F0627-1BD6-4455-967A-32DB31C82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txBody>
              <a:bodyPr/>
              <a:lstStyle/>
              <a:p>
                <a:endParaRPr lang="en-IN"/>
              </a:p>
            </p:txBody>
          </p:sp>
        </p:grpSp>
        <p:grpSp>
          <p:nvGrpSpPr>
            <p:cNvPr id="244" name="Group 243">
              <a:extLst>
                <a:ext uri="{FF2B5EF4-FFF2-40B4-BE49-F238E27FC236}">
                  <a16:creationId xmlns:a16="http://schemas.microsoft.com/office/drawing/2014/main" id="{BC21AED9-0CB5-426C-A1C4-6EEB548050D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245" name="Freeform 35">
                <a:extLst>
                  <a:ext uri="{FF2B5EF4-FFF2-40B4-BE49-F238E27FC236}">
                    <a16:creationId xmlns:a16="http://schemas.microsoft.com/office/drawing/2014/main" id="{8D8A778B-9916-47AC-A28A-07F01A83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txBody>
              <a:bodyPr/>
              <a:lstStyle/>
              <a:p>
                <a:endParaRPr lang="en-IN"/>
              </a:p>
            </p:txBody>
          </p:sp>
          <p:sp>
            <p:nvSpPr>
              <p:cNvPr id="246" name="Freeform 36">
                <a:extLst>
                  <a:ext uri="{FF2B5EF4-FFF2-40B4-BE49-F238E27FC236}">
                    <a16:creationId xmlns:a16="http://schemas.microsoft.com/office/drawing/2014/main" id="{65323B96-DF0E-463C-B290-C22D3C5532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txBody>
              <a:bodyPr/>
              <a:lstStyle/>
              <a:p>
                <a:endParaRPr lang="en-IN"/>
              </a:p>
            </p:txBody>
          </p:sp>
          <p:sp>
            <p:nvSpPr>
              <p:cNvPr id="247" name="Freeform 38">
                <a:extLst>
                  <a:ext uri="{FF2B5EF4-FFF2-40B4-BE49-F238E27FC236}">
                    <a16:creationId xmlns:a16="http://schemas.microsoft.com/office/drawing/2014/main" id="{65A0E255-1142-422E-A62A-5044177C5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48" name="Freeform 39">
                <a:extLst>
                  <a:ext uri="{FF2B5EF4-FFF2-40B4-BE49-F238E27FC236}">
                    <a16:creationId xmlns:a16="http://schemas.microsoft.com/office/drawing/2014/main" id="{233A955D-DB0D-42F8-B490-E01FB9C45C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txBody>
              <a:bodyPr/>
              <a:lstStyle/>
              <a:p>
                <a:endParaRPr lang="en-IN"/>
              </a:p>
            </p:txBody>
          </p:sp>
          <p:sp>
            <p:nvSpPr>
              <p:cNvPr id="249" name="Freeform 40">
                <a:extLst>
                  <a:ext uri="{FF2B5EF4-FFF2-40B4-BE49-F238E27FC236}">
                    <a16:creationId xmlns:a16="http://schemas.microsoft.com/office/drawing/2014/main" id="{F0F0C29B-EB52-470C-AF64-FC54F5C250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txBody>
              <a:bodyPr/>
              <a:lstStyle/>
              <a:p>
                <a:endParaRPr lang="en-IN"/>
              </a:p>
            </p:txBody>
          </p:sp>
          <p:sp>
            <p:nvSpPr>
              <p:cNvPr id="250" name="Rectangle 41">
                <a:extLst>
                  <a:ext uri="{FF2B5EF4-FFF2-40B4-BE49-F238E27FC236}">
                    <a16:creationId xmlns:a16="http://schemas.microsoft.com/office/drawing/2014/main" id="{A6C0E942-454D-483D-84FB-89308C8F15B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txBody>
              <a:bodyPr/>
              <a:lstStyle/>
              <a:p>
                <a:endParaRPr lang="en-IN"/>
              </a:p>
            </p:txBody>
          </p:sp>
        </p:grpSp>
      </p:grpSp>
      <p:sp>
        <p:nvSpPr>
          <p:cNvPr id="2" name="Title 1">
            <a:extLst>
              <a:ext uri="{FF2B5EF4-FFF2-40B4-BE49-F238E27FC236}">
                <a16:creationId xmlns:a16="http://schemas.microsoft.com/office/drawing/2014/main" id="{C12047DA-1474-64D4-7D72-A1F2D6CA923B}"/>
              </a:ext>
            </a:extLst>
          </p:cNvPr>
          <p:cNvSpPr>
            <a:spLocks noGrp="1"/>
          </p:cNvSpPr>
          <p:nvPr>
            <p:ph type="title"/>
          </p:nvPr>
        </p:nvSpPr>
        <p:spPr>
          <a:xfrm>
            <a:off x="884209" y="1079420"/>
            <a:ext cx="9905998" cy="761521"/>
          </a:xfrm>
        </p:spPr>
        <p:txBody>
          <a:bodyPr vert="horz" lIns="91440" tIns="45720" rIns="91440" bIns="45720" rtlCol="0" anchor="ctr">
            <a:normAutofit/>
          </a:bodyPr>
          <a:lstStyle/>
          <a:p>
            <a:pPr algn="ctr"/>
            <a:r>
              <a:rPr lang="en-US" b="1">
                <a:solidFill>
                  <a:srgbClr val="FF0000"/>
                </a:solidFill>
                <a:latin typeface="Arial Nova"/>
              </a:rPr>
              <a:t>NARCOLEPSY</a:t>
            </a:r>
          </a:p>
          <a:p>
            <a:pPr algn="ctr"/>
            <a:endParaRPr lang="en-US" b="1">
              <a:solidFill>
                <a:srgbClr val="FF0000"/>
              </a:solidFill>
              <a:latin typeface="Arial Nova"/>
            </a:endParaRPr>
          </a:p>
        </p:txBody>
      </p:sp>
      <p:sp>
        <p:nvSpPr>
          <p:cNvPr id="191" name="Text Placeholder 2">
            <a:extLst>
              <a:ext uri="{FF2B5EF4-FFF2-40B4-BE49-F238E27FC236}">
                <a16:creationId xmlns:a16="http://schemas.microsoft.com/office/drawing/2014/main" id="{285A7431-1384-54A6-56EC-99F915FE3A87}"/>
              </a:ext>
            </a:extLst>
          </p:cNvPr>
          <p:cNvSpPr>
            <a:spLocks noGrp="1"/>
          </p:cNvSpPr>
          <p:nvPr>
            <p:ph type="body" sz="half" idx="2"/>
          </p:nvPr>
        </p:nvSpPr>
        <p:spPr>
          <a:xfrm>
            <a:off x="1143002" y="1605152"/>
            <a:ext cx="9891621" cy="4302663"/>
          </a:xfrm>
        </p:spPr>
        <p:txBody>
          <a:bodyPr vert="horz" lIns="91440" tIns="45720" rIns="91440" bIns="45720" rtlCol="0" anchor="ctr">
            <a:noAutofit/>
          </a:bodyPr>
          <a:lstStyle/>
          <a:p>
            <a:pPr indent="-228600" algn="just">
              <a:buFont typeface="Arial" panose="020B0604020202020204" pitchFamily="34" charset="0"/>
              <a:buChar char="•"/>
            </a:pPr>
            <a:r>
              <a:rPr lang="en-US" sz="3000" b="1">
                <a:latin typeface="Arial Nova"/>
              </a:rPr>
              <a:t>Narcolepsy is a sleep disorder that makes people very drowsy during the day. People with narcolepsy find it hard to stay awake for long periods of time. They fall asleep suddenly. This can cause serious problems in their daily routine.</a:t>
            </a:r>
            <a:endParaRPr lang="en-US"/>
          </a:p>
          <a:p>
            <a:pPr algn="just"/>
            <a:endParaRPr lang="en-US" sz="3000" b="1">
              <a:latin typeface="Arial Nova"/>
            </a:endParaRPr>
          </a:p>
        </p:txBody>
      </p:sp>
    </p:spTree>
    <p:extLst>
      <p:ext uri="{BB962C8B-B14F-4D97-AF65-F5344CB8AC3E}">
        <p14:creationId xmlns:p14="http://schemas.microsoft.com/office/powerpoint/2010/main" val="46929429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7CA47-089D-4D26-601A-A290ED1757EC}"/>
              </a:ext>
            </a:extLst>
          </p:cNvPr>
          <p:cNvSpPr>
            <a:spLocks noGrp="1"/>
          </p:cNvSpPr>
          <p:nvPr>
            <p:ph type="title"/>
          </p:nvPr>
        </p:nvSpPr>
        <p:spPr>
          <a:xfrm>
            <a:off x="1379621" y="327514"/>
            <a:ext cx="9667790" cy="1116274"/>
          </a:xfrm>
        </p:spPr>
        <p:txBody>
          <a:bodyPr>
            <a:normAutofit/>
          </a:bodyPr>
          <a:lstStyle/>
          <a:p>
            <a:r>
              <a:rPr lang="en-US" sz="4400" b="1" dirty="0">
                <a:solidFill>
                  <a:srgbClr val="FF0000"/>
                </a:solidFill>
              </a:rPr>
              <a:t>conclusion</a:t>
            </a:r>
            <a:endParaRPr lang="en-IN" sz="4400" b="1" dirty="0">
              <a:solidFill>
                <a:srgbClr val="FF0000"/>
              </a:solidFill>
            </a:endParaRPr>
          </a:p>
        </p:txBody>
      </p:sp>
      <p:sp>
        <p:nvSpPr>
          <p:cNvPr id="3" name="Content Placeholder 2">
            <a:extLst>
              <a:ext uri="{FF2B5EF4-FFF2-40B4-BE49-F238E27FC236}">
                <a16:creationId xmlns:a16="http://schemas.microsoft.com/office/drawing/2014/main" id="{FA48130B-B8A5-0526-7352-65ADA4C38A33}"/>
              </a:ext>
            </a:extLst>
          </p:cNvPr>
          <p:cNvSpPr>
            <a:spLocks noGrp="1"/>
          </p:cNvSpPr>
          <p:nvPr>
            <p:ph idx="1"/>
          </p:nvPr>
        </p:nvSpPr>
        <p:spPr>
          <a:xfrm>
            <a:off x="1379621" y="1443788"/>
            <a:ext cx="9667790" cy="5086697"/>
          </a:xfrm>
        </p:spPr>
        <p:txBody>
          <a:bodyPr/>
          <a:lstStyle/>
          <a:p>
            <a:r>
              <a:rPr lang="en-US" b="0" i="0" dirty="0">
                <a:solidFill>
                  <a:srgbClr val="ECECF1"/>
                </a:solidFill>
                <a:effectLst/>
                <a:latin typeface="Söhne"/>
              </a:rPr>
              <a:t>As technology continues to evolve, the future holds the promise of even more sophisticated anti-sleep alarm systems, potentially incorporating artificial intelligence and biometric data to further enhance accuracy and responsiveness. The ongoing development and adoption of these systems underscore a commitment to prioritizing safety and well-being in situations where human alertness is paramount.</a:t>
            </a:r>
          </a:p>
          <a:p>
            <a:r>
              <a:rPr lang="en-US" b="0" i="0" dirty="0">
                <a:solidFill>
                  <a:srgbClr val="ECECF1"/>
                </a:solidFill>
                <a:effectLst/>
                <a:latin typeface="Söhne"/>
              </a:rPr>
              <a:t>In essence, the implementation of anti-sleep alarm systems represents a proactive and preventive measure</a:t>
            </a:r>
            <a:r>
              <a:rPr lang="en-US" dirty="0">
                <a:solidFill>
                  <a:srgbClr val="ECECF1"/>
                </a:solidFill>
                <a:latin typeface="Söhne"/>
              </a:rPr>
              <a:t>.</a:t>
            </a:r>
            <a:endParaRPr lang="en-IN" dirty="0"/>
          </a:p>
        </p:txBody>
      </p:sp>
    </p:spTree>
    <p:extLst>
      <p:ext uri="{BB962C8B-B14F-4D97-AF65-F5344CB8AC3E}">
        <p14:creationId xmlns:p14="http://schemas.microsoft.com/office/powerpoint/2010/main" val="299354541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Picture 2">
            <a:extLst>
              <a:ext uri="{FF2B5EF4-FFF2-40B4-BE49-F238E27FC236}">
                <a16:creationId xmlns:a16="http://schemas.microsoft.com/office/drawing/2014/main" id="{5FF7B57D-FF7B-48B3-9F60-9BCEEECF9E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grpSp>
        <p:nvGrpSpPr>
          <p:cNvPr id="193" name="Group 192">
            <a:extLst>
              <a:ext uri="{FF2B5EF4-FFF2-40B4-BE49-F238E27FC236}">
                <a16:creationId xmlns:a16="http://schemas.microsoft.com/office/drawing/2014/main" id="{EB95AFDF-FA7D-4311-9C65-6D507D92F4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94" name="Group 193">
              <a:extLst>
                <a:ext uri="{FF2B5EF4-FFF2-40B4-BE49-F238E27FC236}">
                  <a16:creationId xmlns:a16="http://schemas.microsoft.com/office/drawing/2014/main" id="{9A5CCD98-20C1-4404-B788-FDA92F8A440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06" name="Rectangle 5">
                <a:extLst>
                  <a:ext uri="{FF2B5EF4-FFF2-40B4-BE49-F238E27FC236}">
                    <a16:creationId xmlns:a16="http://schemas.microsoft.com/office/drawing/2014/main" id="{C1424C76-B5C3-468E-86FA-8D9B269053D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sp>
            <p:nvSpPr>
              <p:cNvPr id="207" name="Freeform 6">
                <a:extLst>
                  <a:ext uri="{FF2B5EF4-FFF2-40B4-BE49-F238E27FC236}">
                    <a16:creationId xmlns:a16="http://schemas.microsoft.com/office/drawing/2014/main" id="{B3922267-72C9-403B-A6DE-7D0A43D554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8" name="Freeform 7">
                <a:extLst>
                  <a:ext uri="{FF2B5EF4-FFF2-40B4-BE49-F238E27FC236}">
                    <a16:creationId xmlns:a16="http://schemas.microsoft.com/office/drawing/2014/main" id="{7276DB68-2E8D-4723-852B-7476DD38FE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9" name="Freeform 8">
                <a:extLst>
                  <a:ext uri="{FF2B5EF4-FFF2-40B4-BE49-F238E27FC236}">
                    <a16:creationId xmlns:a16="http://schemas.microsoft.com/office/drawing/2014/main" id="{0A155711-4993-4D1E-89EA-A397C164F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0" name="Freeform 9">
                <a:extLst>
                  <a:ext uri="{FF2B5EF4-FFF2-40B4-BE49-F238E27FC236}">
                    <a16:creationId xmlns:a16="http://schemas.microsoft.com/office/drawing/2014/main" id="{2AB42136-2551-4CAA-857F-65FA3247B4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1" name="Freeform 10">
                <a:extLst>
                  <a:ext uri="{FF2B5EF4-FFF2-40B4-BE49-F238E27FC236}">
                    <a16:creationId xmlns:a16="http://schemas.microsoft.com/office/drawing/2014/main" id="{7C2ADEA1-EA3E-4C0E-A28E-460092F7F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2" name="Freeform 11">
                <a:extLst>
                  <a:ext uri="{FF2B5EF4-FFF2-40B4-BE49-F238E27FC236}">
                    <a16:creationId xmlns:a16="http://schemas.microsoft.com/office/drawing/2014/main" id="{B04584B3-081C-4286-A840-AB5B16B10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3" name="Freeform 12">
                <a:extLst>
                  <a:ext uri="{FF2B5EF4-FFF2-40B4-BE49-F238E27FC236}">
                    <a16:creationId xmlns:a16="http://schemas.microsoft.com/office/drawing/2014/main" id="{3AB388FD-C246-4936-A041-E0413A1329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4" name="Freeform 13">
                <a:extLst>
                  <a:ext uri="{FF2B5EF4-FFF2-40B4-BE49-F238E27FC236}">
                    <a16:creationId xmlns:a16="http://schemas.microsoft.com/office/drawing/2014/main" id="{57692343-2D12-4F57-836C-945D407B6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5" name="Freeform 14">
                <a:extLst>
                  <a:ext uri="{FF2B5EF4-FFF2-40B4-BE49-F238E27FC236}">
                    <a16:creationId xmlns:a16="http://schemas.microsoft.com/office/drawing/2014/main" id="{062EE710-0210-4840-8698-E0DF1C6170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6" name="Freeform 15">
                <a:extLst>
                  <a:ext uri="{FF2B5EF4-FFF2-40B4-BE49-F238E27FC236}">
                    <a16:creationId xmlns:a16="http://schemas.microsoft.com/office/drawing/2014/main" id="{161892F4-6071-40CD-8E18-CDEE0C91B5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7" name="Line 16">
                <a:extLst>
                  <a:ext uri="{FF2B5EF4-FFF2-40B4-BE49-F238E27FC236}">
                    <a16:creationId xmlns:a16="http://schemas.microsoft.com/office/drawing/2014/main" id="{3E6BBE44-8D88-407D-B1C6-10C89DD6173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218" name="Freeform 17">
                <a:extLst>
                  <a:ext uri="{FF2B5EF4-FFF2-40B4-BE49-F238E27FC236}">
                    <a16:creationId xmlns:a16="http://schemas.microsoft.com/office/drawing/2014/main" id="{1E90AE6E-328E-4730-825C-B5130F5CF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19" name="Freeform 18">
                <a:extLst>
                  <a:ext uri="{FF2B5EF4-FFF2-40B4-BE49-F238E27FC236}">
                    <a16:creationId xmlns:a16="http://schemas.microsoft.com/office/drawing/2014/main" id="{24EC969F-6E4A-4163-ABDA-4674429A3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0" name="Freeform 19">
                <a:extLst>
                  <a:ext uri="{FF2B5EF4-FFF2-40B4-BE49-F238E27FC236}">
                    <a16:creationId xmlns:a16="http://schemas.microsoft.com/office/drawing/2014/main" id="{1B735C94-B049-42C6-9DEF-5DB70D58CE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1" name="Freeform 20">
                <a:extLst>
                  <a:ext uri="{FF2B5EF4-FFF2-40B4-BE49-F238E27FC236}">
                    <a16:creationId xmlns:a16="http://schemas.microsoft.com/office/drawing/2014/main" id="{051C02E6-1954-478B-AEAE-BF8F36BE94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2" name="Rectangle 21">
                <a:extLst>
                  <a:ext uri="{FF2B5EF4-FFF2-40B4-BE49-F238E27FC236}">
                    <a16:creationId xmlns:a16="http://schemas.microsoft.com/office/drawing/2014/main" id="{6710B1C0-310A-48D0-B824-459D9AFC2FB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sp>
            <p:nvSpPr>
              <p:cNvPr id="223" name="Freeform 22">
                <a:extLst>
                  <a:ext uri="{FF2B5EF4-FFF2-40B4-BE49-F238E27FC236}">
                    <a16:creationId xmlns:a16="http://schemas.microsoft.com/office/drawing/2014/main" id="{1204A606-D9A6-4DC6-9F0E-D516EA1EB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4" name="Freeform 23">
                <a:extLst>
                  <a:ext uri="{FF2B5EF4-FFF2-40B4-BE49-F238E27FC236}">
                    <a16:creationId xmlns:a16="http://schemas.microsoft.com/office/drawing/2014/main" id="{EE569555-0243-4979-A537-C9B4AFD5F2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5" name="Freeform 24">
                <a:extLst>
                  <a:ext uri="{FF2B5EF4-FFF2-40B4-BE49-F238E27FC236}">
                    <a16:creationId xmlns:a16="http://schemas.microsoft.com/office/drawing/2014/main" id="{D52A977D-4993-48AF-A792-F2DE096391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6" name="Freeform 25">
                <a:extLst>
                  <a:ext uri="{FF2B5EF4-FFF2-40B4-BE49-F238E27FC236}">
                    <a16:creationId xmlns:a16="http://schemas.microsoft.com/office/drawing/2014/main" id="{93CFF2DC-E52E-4D99-97D5-B0D7B792E5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7" name="Freeform 26">
                <a:extLst>
                  <a:ext uri="{FF2B5EF4-FFF2-40B4-BE49-F238E27FC236}">
                    <a16:creationId xmlns:a16="http://schemas.microsoft.com/office/drawing/2014/main" id="{5E175372-AF09-42A7-B3D0-226C834891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8" name="Freeform 27">
                <a:extLst>
                  <a:ext uri="{FF2B5EF4-FFF2-40B4-BE49-F238E27FC236}">
                    <a16:creationId xmlns:a16="http://schemas.microsoft.com/office/drawing/2014/main" id="{ABF20BA9-F4B2-49EA-A573-578B18977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29" name="Freeform 28">
                <a:extLst>
                  <a:ext uri="{FF2B5EF4-FFF2-40B4-BE49-F238E27FC236}">
                    <a16:creationId xmlns:a16="http://schemas.microsoft.com/office/drawing/2014/main" id="{AA3A7A4B-C811-4E23-8BFD-5823A032D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30" name="Freeform 29">
                <a:extLst>
                  <a:ext uri="{FF2B5EF4-FFF2-40B4-BE49-F238E27FC236}">
                    <a16:creationId xmlns:a16="http://schemas.microsoft.com/office/drawing/2014/main" id="{47537781-F057-4B97-AD8F-12FE9BE599A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31" name="Freeform 30">
                <a:extLst>
                  <a:ext uri="{FF2B5EF4-FFF2-40B4-BE49-F238E27FC236}">
                    <a16:creationId xmlns:a16="http://schemas.microsoft.com/office/drawing/2014/main" id="{078883C7-EB52-4BB7-A9A7-F8C046A83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32" name="Freeform 31">
                <a:extLst>
                  <a:ext uri="{FF2B5EF4-FFF2-40B4-BE49-F238E27FC236}">
                    <a16:creationId xmlns:a16="http://schemas.microsoft.com/office/drawing/2014/main" id="{63CCBBF8-5972-4ED3-AB5B-46DC425B1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grpSp>
        <p:grpSp>
          <p:nvGrpSpPr>
            <p:cNvPr id="195" name="Group 194">
              <a:extLst>
                <a:ext uri="{FF2B5EF4-FFF2-40B4-BE49-F238E27FC236}">
                  <a16:creationId xmlns:a16="http://schemas.microsoft.com/office/drawing/2014/main" id="{A8C19883-37FB-437C-A3AA-89AA6239D3A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96" name="Freeform 32">
                <a:extLst>
                  <a:ext uri="{FF2B5EF4-FFF2-40B4-BE49-F238E27FC236}">
                    <a16:creationId xmlns:a16="http://schemas.microsoft.com/office/drawing/2014/main" id="{AF1753DD-4CEF-45EC-B952-90EA8895D7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197" name="Freeform 33">
                <a:extLst>
                  <a:ext uri="{FF2B5EF4-FFF2-40B4-BE49-F238E27FC236}">
                    <a16:creationId xmlns:a16="http://schemas.microsoft.com/office/drawing/2014/main" id="{5B9356DB-C1BE-4D76-8FA7-4FBAA12D1D3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198" name="Freeform 34">
                <a:extLst>
                  <a:ext uri="{FF2B5EF4-FFF2-40B4-BE49-F238E27FC236}">
                    <a16:creationId xmlns:a16="http://schemas.microsoft.com/office/drawing/2014/main" id="{C4F59561-572D-42BA-A6FD-F3AFA1A394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199" name="Freeform 35">
                <a:extLst>
                  <a:ext uri="{FF2B5EF4-FFF2-40B4-BE49-F238E27FC236}">
                    <a16:creationId xmlns:a16="http://schemas.microsoft.com/office/drawing/2014/main" id="{BB7A51A1-D509-4494-BAE2-1B96CAD4D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0" name="Freeform 36">
                <a:extLst>
                  <a:ext uri="{FF2B5EF4-FFF2-40B4-BE49-F238E27FC236}">
                    <a16:creationId xmlns:a16="http://schemas.microsoft.com/office/drawing/2014/main" id="{D3FE0B5A-55DE-4E56-8E9B-B92D1DB9A8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1" name="Freeform 37">
                <a:extLst>
                  <a:ext uri="{FF2B5EF4-FFF2-40B4-BE49-F238E27FC236}">
                    <a16:creationId xmlns:a16="http://schemas.microsoft.com/office/drawing/2014/main" id="{F125661C-3A0E-4B6E-B2AB-1B08C8925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2" name="Freeform 38">
                <a:extLst>
                  <a:ext uri="{FF2B5EF4-FFF2-40B4-BE49-F238E27FC236}">
                    <a16:creationId xmlns:a16="http://schemas.microsoft.com/office/drawing/2014/main" id="{39304006-EE77-438A-A0D1-537322356C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3" name="Freeform 39">
                <a:extLst>
                  <a:ext uri="{FF2B5EF4-FFF2-40B4-BE49-F238E27FC236}">
                    <a16:creationId xmlns:a16="http://schemas.microsoft.com/office/drawing/2014/main" id="{C6031DEB-4109-4049-82CF-DD06483A2C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4" name="Freeform 40">
                <a:extLst>
                  <a:ext uri="{FF2B5EF4-FFF2-40B4-BE49-F238E27FC236}">
                    <a16:creationId xmlns:a16="http://schemas.microsoft.com/office/drawing/2014/main" id="{65FC2657-18D6-4490-88D6-32E6B1C6FB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05" name="Rectangle 41">
                <a:extLst>
                  <a:ext uri="{FF2B5EF4-FFF2-40B4-BE49-F238E27FC236}">
                    <a16:creationId xmlns:a16="http://schemas.microsoft.com/office/drawing/2014/main" id="{20BEA03B-3EAD-4FA2-BC9D-25A14D635CF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grpSp>
      </p:grpSp>
      <p:sp>
        <p:nvSpPr>
          <p:cNvPr id="234" name="Rectangle 233">
            <a:extLst>
              <a:ext uri="{FF2B5EF4-FFF2-40B4-BE49-F238E27FC236}">
                <a16:creationId xmlns:a16="http://schemas.microsoft.com/office/drawing/2014/main" id="{046B922C-5BA7-4973-B12F-71A509E4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236" name="Group 235">
            <a:extLst>
              <a:ext uri="{FF2B5EF4-FFF2-40B4-BE49-F238E27FC236}">
                <a16:creationId xmlns:a16="http://schemas.microsoft.com/office/drawing/2014/main" id="{96D34D8D-9EE9-4659-8C22-7551A95F9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237" name="Group 236">
              <a:extLst>
                <a:ext uri="{FF2B5EF4-FFF2-40B4-BE49-F238E27FC236}">
                  <a16:creationId xmlns:a16="http://schemas.microsoft.com/office/drawing/2014/main" id="{3CA93C16-1147-4EB3-B4E7-3C43102494D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9" name="Rectangle 5">
                <a:extLst>
                  <a:ext uri="{FF2B5EF4-FFF2-40B4-BE49-F238E27FC236}">
                    <a16:creationId xmlns:a16="http://schemas.microsoft.com/office/drawing/2014/main" id="{C4779968-92AF-4B85-8C27-EBBFE1D699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sp>
            <p:nvSpPr>
              <p:cNvPr id="250" name="Freeform 6">
                <a:extLst>
                  <a:ext uri="{FF2B5EF4-FFF2-40B4-BE49-F238E27FC236}">
                    <a16:creationId xmlns:a16="http://schemas.microsoft.com/office/drawing/2014/main" id="{2C43E18D-7024-4F17-A664-E23BFBC12B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1" name="Freeform 7">
                <a:extLst>
                  <a:ext uri="{FF2B5EF4-FFF2-40B4-BE49-F238E27FC236}">
                    <a16:creationId xmlns:a16="http://schemas.microsoft.com/office/drawing/2014/main" id="{CA2ACEBA-081B-4B0B-AFB1-C596B834FD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2" name="Freeform 8">
                <a:extLst>
                  <a:ext uri="{FF2B5EF4-FFF2-40B4-BE49-F238E27FC236}">
                    <a16:creationId xmlns:a16="http://schemas.microsoft.com/office/drawing/2014/main" id="{2AFBB163-514B-493A-983F-8BE96848F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3" name="Freeform 9">
                <a:extLst>
                  <a:ext uri="{FF2B5EF4-FFF2-40B4-BE49-F238E27FC236}">
                    <a16:creationId xmlns:a16="http://schemas.microsoft.com/office/drawing/2014/main" id="{7720326C-7DB1-4745-9015-3FA6990855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4" name="Freeform 10">
                <a:extLst>
                  <a:ext uri="{FF2B5EF4-FFF2-40B4-BE49-F238E27FC236}">
                    <a16:creationId xmlns:a16="http://schemas.microsoft.com/office/drawing/2014/main" id="{01D5FBDC-A284-440B-8D5F-84287B0A2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5" name="Freeform 11">
                <a:extLst>
                  <a:ext uri="{FF2B5EF4-FFF2-40B4-BE49-F238E27FC236}">
                    <a16:creationId xmlns:a16="http://schemas.microsoft.com/office/drawing/2014/main" id="{517CE611-1CB0-442B-8998-98487209B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6" name="Freeform 12">
                <a:extLst>
                  <a:ext uri="{FF2B5EF4-FFF2-40B4-BE49-F238E27FC236}">
                    <a16:creationId xmlns:a16="http://schemas.microsoft.com/office/drawing/2014/main" id="{EF0F0E46-9222-4FCF-A79E-9B4953C6F0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7" name="Freeform 13">
                <a:extLst>
                  <a:ext uri="{FF2B5EF4-FFF2-40B4-BE49-F238E27FC236}">
                    <a16:creationId xmlns:a16="http://schemas.microsoft.com/office/drawing/2014/main" id="{371A87C3-0804-4AB9-8EAD-FBFF597ED8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8" name="Freeform 14">
                <a:extLst>
                  <a:ext uri="{FF2B5EF4-FFF2-40B4-BE49-F238E27FC236}">
                    <a16:creationId xmlns:a16="http://schemas.microsoft.com/office/drawing/2014/main" id="{89F39433-8BC3-48D6-B705-F951DBD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59" name="Freeform 15">
                <a:extLst>
                  <a:ext uri="{FF2B5EF4-FFF2-40B4-BE49-F238E27FC236}">
                    <a16:creationId xmlns:a16="http://schemas.microsoft.com/office/drawing/2014/main" id="{AE671C9D-E91C-4143-A422-273B2F53F6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0" name="Line 16">
                <a:extLst>
                  <a:ext uri="{FF2B5EF4-FFF2-40B4-BE49-F238E27FC236}">
                    <a16:creationId xmlns:a16="http://schemas.microsoft.com/office/drawing/2014/main" id="{83A72EA3-8833-41C6-9333-6A04C1C08DF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IN"/>
              </a:p>
            </p:txBody>
          </p:sp>
          <p:sp>
            <p:nvSpPr>
              <p:cNvPr id="261" name="Freeform 17">
                <a:extLst>
                  <a:ext uri="{FF2B5EF4-FFF2-40B4-BE49-F238E27FC236}">
                    <a16:creationId xmlns:a16="http://schemas.microsoft.com/office/drawing/2014/main" id="{2C0D7AAB-DC9C-4B37-A50E-A7185DE92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2" name="Freeform 18">
                <a:extLst>
                  <a:ext uri="{FF2B5EF4-FFF2-40B4-BE49-F238E27FC236}">
                    <a16:creationId xmlns:a16="http://schemas.microsoft.com/office/drawing/2014/main" id="{6E7D9D6B-3455-4363-934B-FA2D6829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3" name="Freeform 19">
                <a:extLst>
                  <a:ext uri="{FF2B5EF4-FFF2-40B4-BE49-F238E27FC236}">
                    <a16:creationId xmlns:a16="http://schemas.microsoft.com/office/drawing/2014/main" id="{FFFFCA54-2217-4DAE-B791-4A6CA7DE0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4" name="Freeform 20">
                <a:extLst>
                  <a:ext uri="{FF2B5EF4-FFF2-40B4-BE49-F238E27FC236}">
                    <a16:creationId xmlns:a16="http://schemas.microsoft.com/office/drawing/2014/main" id="{BAE43BA5-C104-4FBB-B1C6-C210D3CC53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5" name="Rectangle 21">
                <a:extLst>
                  <a:ext uri="{FF2B5EF4-FFF2-40B4-BE49-F238E27FC236}">
                    <a16:creationId xmlns:a16="http://schemas.microsoft.com/office/drawing/2014/main" id="{3BDB2330-DF01-460D-83FB-00C37965CD5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sp>
            <p:nvSpPr>
              <p:cNvPr id="266" name="Freeform 22">
                <a:extLst>
                  <a:ext uri="{FF2B5EF4-FFF2-40B4-BE49-F238E27FC236}">
                    <a16:creationId xmlns:a16="http://schemas.microsoft.com/office/drawing/2014/main" id="{51261093-9B7F-4406-B2F8-0F5BE7676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7" name="Freeform 23">
                <a:extLst>
                  <a:ext uri="{FF2B5EF4-FFF2-40B4-BE49-F238E27FC236}">
                    <a16:creationId xmlns:a16="http://schemas.microsoft.com/office/drawing/2014/main" id="{9971E195-2AB6-4CB6-9BD7-A8407B5C80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8" name="Freeform 24">
                <a:extLst>
                  <a:ext uri="{FF2B5EF4-FFF2-40B4-BE49-F238E27FC236}">
                    <a16:creationId xmlns:a16="http://schemas.microsoft.com/office/drawing/2014/main" id="{A3D843E7-8A86-4676-9C98-DECE0DFF67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69" name="Freeform 25">
                <a:extLst>
                  <a:ext uri="{FF2B5EF4-FFF2-40B4-BE49-F238E27FC236}">
                    <a16:creationId xmlns:a16="http://schemas.microsoft.com/office/drawing/2014/main" id="{FAF42817-AB3E-40FA-997F-EAC1411F46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0" name="Freeform 26">
                <a:extLst>
                  <a:ext uri="{FF2B5EF4-FFF2-40B4-BE49-F238E27FC236}">
                    <a16:creationId xmlns:a16="http://schemas.microsoft.com/office/drawing/2014/main" id="{50ED3298-A6DC-4825-93B1-68DB8CB62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1" name="Freeform 27">
                <a:extLst>
                  <a:ext uri="{FF2B5EF4-FFF2-40B4-BE49-F238E27FC236}">
                    <a16:creationId xmlns:a16="http://schemas.microsoft.com/office/drawing/2014/main" id="{2B951778-3B6B-4BB9-9D89-2ED650C82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2" name="Freeform 28">
                <a:extLst>
                  <a:ext uri="{FF2B5EF4-FFF2-40B4-BE49-F238E27FC236}">
                    <a16:creationId xmlns:a16="http://schemas.microsoft.com/office/drawing/2014/main" id="{8F3ED9A8-A83F-463A-8C2E-E83977D9A9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3" name="Freeform 29">
                <a:extLst>
                  <a:ext uri="{FF2B5EF4-FFF2-40B4-BE49-F238E27FC236}">
                    <a16:creationId xmlns:a16="http://schemas.microsoft.com/office/drawing/2014/main" id="{9A0C113E-781D-4083-86C0-EC936092D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4" name="Freeform 30">
                <a:extLst>
                  <a:ext uri="{FF2B5EF4-FFF2-40B4-BE49-F238E27FC236}">
                    <a16:creationId xmlns:a16="http://schemas.microsoft.com/office/drawing/2014/main" id="{B63D60EF-1E99-4D4C-BF11-AAF8ABEB86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75" name="Freeform 31">
                <a:extLst>
                  <a:ext uri="{FF2B5EF4-FFF2-40B4-BE49-F238E27FC236}">
                    <a16:creationId xmlns:a16="http://schemas.microsoft.com/office/drawing/2014/main" id="{50403E41-7079-49EA-8D0B-4F678552D9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grpSp>
        <p:grpSp>
          <p:nvGrpSpPr>
            <p:cNvPr id="238" name="Group 237">
              <a:extLst>
                <a:ext uri="{FF2B5EF4-FFF2-40B4-BE49-F238E27FC236}">
                  <a16:creationId xmlns:a16="http://schemas.microsoft.com/office/drawing/2014/main" id="{E3B2C458-4D37-49A0-A94E-D516E05C3CC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239" name="Freeform 32">
                <a:extLst>
                  <a:ext uri="{FF2B5EF4-FFF2-40B4-BE49-F238E27FC236}">
                    <a16:creationId xmlns:a16="http://schemas.microsoft.com/office/drawing/2014/main" id="{C1B10016-E0C4-4526-A466-9911541D2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0" name="Freeform 33">
                <a:extLst>
                  <a:ext uri="{FF2B5EF4-FFF2-40B4-BE49-F238E27FC236}">
                    <a16:creationId xmlns:a16="http://schemas.microsoft.com/office/drawing/2014/main" id="{D574C3F0-FC2B-43A3-94B2-75D305FBF7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1" name="Freeform 34">
                <a:extLst>
                  <a:ext uri="{FF2B5EF4-FFF2-40B4-BE49-F238E27FC236}">
                    <a16:creationId xmlns:a16="http://schemas.microsoft.com/office/drawing/2014/main" id="{D92A5F66-F404-433B-BDBE-5E0DFF40D6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2" name="Freeform 35">
                <a:extLst>
                  <a:ext uri="{FF2B5EF4-FFF2-40B4-BE49-F238E27FC236}">
                    <a16:creationId xmlns:a16="http://schemas.microsoft.com/office/drawing/2014/main" id="{0A0BDF81-64CC-431D-81B1-A21938C054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3" name="Freeform 36">
                <a:extLst>
                  <a:ext uri="{FF2B5EF4-FFF2-40B4-BE49-F238E27FC236}">
                    <a16:creationId xmlns:a16="http://schemas.microsoft.com/office/drawing/2014/main" id="{42871530-50EC-42C2-879A-AE8154DADC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4" name="Freeform 37">
                <a:extLst>
                  <a:ext uri="{FF2B5EF4-FFF2-40B4-BE49-F238E27FC236}">
                    <a16:creationId xmlns:a16="http://schemas.microsoft.com/office/drawing/2014/main" id="{53AF2F2A-B148-4906-B90D-6E2223978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5" name="Freeform 38">
                <a:extLst>
                  <a:ext uri="{FF2B5EF4-FFF2-40B4-BE49-F238E27FC236}">
                    <a16:creationId xmlns:a16="http://schemas.microsoft.com/office/drawing/2014/main" id="{9A79EAA4-6F5D-4A2C-B688-CD29C2217C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6" name="Freeform 39">
                <a:extLst>
                  <a:ext uri="{FF2B5EF4-FFF2-40B4-BE49-F238E27FC236}">
                    <a16:creationId xmlns:a16="http://schemas.microsoft.com/office/drawing/2014/main" id="{B9CE5833-22CF-4408-9338-4B7749FEA3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7" name="Freeform 40">
                <a:extLst>
                  <a:ext uri="{FF2B5EF4-FFF2-40B4-BE49-F238E27FC236}">
                    <a16:creationId xmlns:a16="http://schemas.microsoft.com/office/drawing/2014/main" id="{316A985A-7ADD-4BEE-A7B6-E5B49E1839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a:lstStyle/>
              <a:p>
                <a:endParaRPr lang="en-IN"/>
              </a:p>
            </p:txBody>
          </p:sp>
          <p:sp>
            <p:nvSpPr>
              <p:cNvPr id="248" name="Rectangle 41">
                <a:extLst>
                  <a:ext uri="{FF2B5EF4-FFF2-40B4-BE49-F238E27FC236}">
                    <a16:creationId xmlns:a16="http://schemas.microsoft.com/office/drawing/2014/main" id="{352CFA3F-5CFE-412E-9196-C966F34579D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miter lim="800000"/>
                    <a:headEnd/>
                    <a:tailEnd/>
                  </a14:hiddenLine>
                </a:ext>
              </a:extLst>
            </p:spPr>
            <p:txBody>
              <a:bodyPr/>
              <a:lstStyle/>
              <a:p>
                <a:endParaRPr lang="en-IN"/>
              </a:p>
            </p:txBody>
          </p:sp>
        </p:grpSp>
      </p:grpSp>
      <p:pic>
        <p:nvPicPr>
          <p:cNvPr id="277" name="Picture 2">
            <a:extLst>
              <a:ext uri="{FF2B5EF4-FFF2-40B4-BE49-F238E27FC236}">
                <a16:creationId xmlns:a16="http://schemas.microsoft.com/office/drawing/2014/main" id="{2FB01CCF-839B-4126-9BF9-132C64D8A1A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6="http://schemas.microsoft.com/office/drawing/2014/main" xmlns:p14="http://schemas.microsoft.com/office/powerpoint/2010/main"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08460E73-BF39-C12C-7E2E-BD0280F16D5C}"/>
              </a:ext>
            </a:extLst>
          </p:cNvPr>
          <p:cNvSpPr>
            <a:spLocks noGrp="1"/>
          </p:cNvSpPr>
          <p:nvPr>
            <p:ph type="title"/>
          </p:nvPr>
        </p:nvSpPr>
        <p:spPr>
          <a:xfrm>
            <a:off x="1206501" y="291"/>
            <a:ext cx="9808620" cy="874722"/>
          </a:xfrm>
        </p:spPr>
        <p:txBody>
          <a:bodyPr vert="horz" lIns="91440" tIns="45720" rIns="91440" bIns="45720" rtlCol="0" anchor="ctr">
            <a:normAutofit/>
          </a:bodyPr>
          <a:lstStyle/>
          <a:p>
            <a:r>
              <a:rPr lang="en-US" b="1" dirty="0">
                <a:solidFill>
                  <a:srgbClr val="FF0000"/>
                </a:solidFill>
              </a:rPr>
              <a:t>Problem Statement : Drowsy Driving</a:t>
            </a:r>
          </a:p>
        </p:txBody>
      </p:sp>
      <p:sp useBgFill="1">
        <p:nvSpPr>
          <p:cNvPr id="279" name="Round Diagonal Corner Rectangle 6">
            <a:extLst>
              <a:ext uri="{FF2B5EF4-FFF2-40B4-BE49-F238E27FC236}">
                <a16:creationId xmlns:a16="http://schemas.microsoft.com/office/drawing/2014/main" id="{F2B1468C-8227-4785-8776-7BDBDDF08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6" name="Picture 185">
            <a:extLst>
              <a:ext uri="{FF2B5EF4-FFF2-40B4-BE49-F238E27FC236}">
                <a16:creationId xmlns:a16="http://schemas.microsoft.com/office/drawing/2014/main" id="{08118088-3113-565C-A618-9DE4D7839CCA}"/>
              </a:ext>
            </a:extLst>
          </p:cNvPr>
          <p:cNvPicPr>
            <a:picLocks noChangeAspect="1"/>
          </p:cNvPicPr>
          <p:nvPr/>
        </p:nvPicPr>
        <p:blipFill>
          <a:blip r:embed="rId3"/>
          <a:stretch>
            <a:fillRect/>
          </a:stretch>
        </p:blipFill>
        <p:spPr>
          <a:xfrm>
            <a:off x="1126617" y="1836950"/>
            <a:ext cx="3178638" cy="3178638"/>
          </a:xfrm>
          <a:prstGeom prst="rect">
            <a:avLst/>
          </a:prstGeom>
        </p:spPr>
      </p:pic>
      <p:sp>
        <p:nvSpPr>
          <p:cNvPr id="3" name="Text Placeholder 2">
            <a:extLst>
              <a:ext uri="{FF2B5EF4-FFF2-40B4-BE49-F238E27FC236}">
                <a16:creationId xmlns:a16="http://schemas.microsoft.com/office/drawing/2014/main" id="{19B1B611-6868-1AB2-AD4D-EFE3F66998EC}"/>
              </a:ext>
            </a:extLst>
          </p:cNvPr>
          <p:cNvSpPr>
            <a:spLocks noGrp="1"/>
          </p:cNvSpPr>
          <p:nvPr>
            <p:ph type="body" sz="half" idx="2"/>
          </p:nvPr>
        </p:nvSpPr>
        <p:spPr>
          <a:xfrm>
            <a:off x="4786633" y="885638"/>
            <a:ext cx="6662854" cy="5711577"/>
          </a:xfrm>
        </p:spPr>
        <p:txBody>
          <a:bodyPr vert="horz" lIns="91440" tIns="45720" rIns="91440" bIns="45720" rtlCol="0" anchor="ctr">
            <a:noAutofit/>
          </a:bodyPr>
          <a:lstStyle/>
          <a:p>
            <a:pPr algn="just"/>
            <a:endParaRPr lang="en-US" sz="2400" b="1" dirty="0">
              <a:solidFill>
                <a:srgbClr val="FFFFFF"/>
              </a:solidFill>
              <a:latin typeface="Arial Nova"/>
            </a:endParaRPr>
          </a:p>
          <a:p>
            <a:r>
              <a:rPr lang="en-US" sz="2400" b="1" dirty="0">
                <a:solidFill>
                  <a:srgbClr val="FFFFFF"/>
                </a:solidFill>
                <a:latin typeface="Arial Nova"/>
              </a:rPr>
              <a:t> Drowsy driving is the dangerous combination of driving when sleepy. This usually happens when a driver has </a:t>
            </a:r>
          </a:p>
          <a:p>
            <a:pPr marL="514350" indent="-228600">
              <a:buFont typeface="Arial" panose="020B0604020202020204" pitchFamily="34" charset="0"/>
              <a:buChar char="•"/>
            </a:pPr>
            <a:r>
              <a:rPr lang="en-US" sz="2400" b="1" dirty="0">
                <a:solidFill>
                  <a:srgbClr val="FFFFFF"/>
                </a:solidFill>
                <a:latin typeface="Arial Nova"/>
              </a:rPr>
              <a:t>Not slept enough due to stress /work obligations .</a:t>
            </a:r>
          </a:p>
          <a:p>
            <a:pPr marL="514350" indent="-228600">
              <a:buFont typeface="Arial" panose="020B0604020202020204" pitchFamily="34" charset="0"/>
              <a:buChar char="•"/>
            </a:pPr>
            <a:r>
              <a:rPr lang="en-US" sz="2400" b="1" dirty="0">
                <a:solidFill>
                  <a:srgbClr val="FFFFFF"/>
                </a:solidFill>
                <a:latin typeface="Arial Nova"/>
              </a:rPr>
              <a:t>Untreated sleep disorders or shift work. </a:t>
            </a:r>
          </a:p>
          <a:p>
            <a:pPr marL="514350" indent="-228600">
              <a:buFont typeface="Arial" panose="020B0604020202020204" pitchFamily="34" charset="0"/>
              <a:buChar char="•"/>
            </a:pPr>
            <a:r>
              <a:rPr lang="en-US" sz="2400" b="1" dirty="0">
                <a:solidFill>
                  <a:srgbClr val="FFFFFF"/>
                </a:solidFill>
                <a:latin typeface="Arial Nova"/>
              </a:rPr>
              <a:t>Prescription and over-the-counter medication causes drowsiness.</a:t>
            </a:r>
          </a:p>
          <a:p>
            <a:pPr marL="514350" indent="-228600">
              <a:buFont typeface="Arial" panose="020B0604020202020204" pitchFamily="34" charset="0"/>
              <a:buChar char="•"/>
            </a:pPr>
            <a:r>
              <a:rPr lang="en-US" sz="2400" b="1" dirty="0">
                <a:solidFill>
                  <a:srgbClr val="FFFFFF"/>
                </a:solidFill>
                <a:latin typeface="Arial Nova"/>
              </a:rPr>
              <a:t> Alcohol consumption can interact with sleepiness to increase both impairment and drowsiness.</a:t>
            </a:r>
            <a:endParaRPr lang="en-US" sz="2400" b="1" dirty="0">
              <a:latin typeface="Arial Nova"/>
            </a:endParaRPr>
          </a:p>
          <a:p>
            <a:pPr indent="-228600" algn="just">
              <a:buFont typeface="Arial" panose="020B0604020202020204" pitchFamily="34" charset="0"/>
              <a:buChar char="•"/>
            </a:pPr>
            <a:endParaRPr lang="en-US" sz="2400" dirty="0">
              <a:solidFill>
                <a:srgbClr val="FFFFFF"/>
              </a:solidFill>
              <a:latin typeface="Arial Nova"/>
            </a:endParaRPr>
          </a:p>
        </p:txBody>
      </p:sp>
    </p:spTree>
    <p:extLst>
      <p:ext uri="{BB962C8B-B14F-4D97-AF65-F5344CB8AC3E}">
        <p14:creationId xmlns:p14="http://schemas.microsoft.com/office/powerpoint/2010/main" val="2858646419"/>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1" name="Group 10">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13"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4"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5"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16"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7"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8"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9"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0"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1"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2"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3"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4"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5"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6"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7"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8"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29"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0"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1"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2"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3"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4"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5"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6"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7"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8"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39"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0"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41"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2"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3"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4"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5"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6"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7"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8"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49"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0"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1"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2"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53"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4"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5"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6"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7"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8"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59"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0"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1"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2"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3"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4"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65"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grpSp>
      <p:sp>
        <p:nvSpPr>
          <p:cNvPr id="67" name="Rectangle 66">
            <a:extLst>
              <a:ext uri="{FF2B5EF4-FFF2-40B4-BE49-F238E27FC236}">
                <a16:creationId xmlns:a16="http://schemas.microsoft.com/office/drawing/2014/main" id="{29EF3596-DF97-4605-88C4-E1D6634C1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9" name="Group 68">
            <a:extLst>
              <a:ext uri="{FF2B5EF4-FFF2-40B4-BE49-F238E27FC236}">
                <a16:creationId xmlns:a16="http://schemas.microsoft.com/office/drawing/2014/main" id="{A04CF5AE-1525-458C-805A-277612287C4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70" name="Rectangle 5">
              <a:extLst>
                <a:ext uri="{FF2B5EF4-FFF2-40B4-BE49-F238E27FC236}">
                  <a16:creationId xmlns:a16="http://schemas.microsoft.com/office/drawing/2014/main" id="{75184BC4-A6A5-41B7-9463-51287F8C988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71" name="Freeform 6">
              <a:extLst>
                <a:ext uri="{FF2B5EF4-FFF2-40B4-BE49-F238E27FC236}">
                  <a16:creationId xmlns:a16="http://schemas.microsoft.com/office/drawing/2014/main" id="{847CE477-1D61-4F65-A819-156F30645C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2" name="Freeform 7">
              <a:extLst>
                <a:ext uri="{FF2B5EF4-FFF2-40B4-BE49-F238E27FC236}">
                  <a16:creationId xmlns:a16="http://schemas.microsoft.com/office/drawing/2014/main" id="{0168D70C-C0A3-4080-935A-4C7D34D1FD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3" name="Rectangle 8">
              <a:extLst>
                <a:ext uri="{FF2B5EF4-FFF2-40B4-BE49-F238E27FC236}">
                  <a16:creationId xmlns:a16="http://schemas.microsoft.com/office/drawing/2014/main" id="{4BFE52DB-6074-4322-91A0-BA19AC6534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74" name="Freeform 9">
              <a:extLst>
                <a:ext uri="{FF2B5EF4-FFF2-40B4-BE49-F238E27FC236}">
                  <a16:creationId xmlns:a16="http://schemas.microsoft.com/office/drawing/2014/main" id="{15482A31-6AFE-4781-B3EC-26CF5A34CC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5" name="Freeform 10">
              <a:extLst>
                <a:ext uri="{FF2B5EF4-FFF2-40B4-BE49-F238E27FC236}">
                  <a16:creationId xmlns:a16="http://schemas.microsoft.com/office/drawing/2014/main" id="{A2F5607A-50CD-401B-AA0D-375828CC2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6" name="Freeform 11">
              <a:extLst>
                <a:ext uri="{FF2B5EF4-FFF2-40B4-BE49-F238E27FC236}">
                  <a16:creationId xmlns:a16="http://schemas.microsoft.com/office/drawing/2014/main" id="{E2065C15-E60F-4857-877B-1F8235F9AC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7" name="Freeform 12">
              <a:extLst>
                <a:ext uri="{FF2B5EF4-FFF2-40B4-BE49-F238E27FC236}">
                  <a16:creationId xmlns:a16="http://schemas.microsoft.com/office/drawing/2014/main" id="{10515003-9E36-4383-852B-C467122CD4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8" name="Freeform 13">
              <a:extLst>
                <a:ext uri="{FF2B5EF4-FFF2-40B4-BE49-F238E27FC236}">
                  <a16:creationId xmlns:a16="http://schemas.microsoft.com/office/drawing/2014/main" id="{F6809E31-CFB3-4460-A5B9-9B5D20C4D2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79" name="Freeform 14">
              <a:extLst>
                <a:ext uri="{FF2B5EF4-FFF2-40B4-BE49-F238E27FC236}">
                  <a16:creationId xmlns:a16="http://schemas.microsoft.com/office/drawing/2014/main" id="{A4181E6F-BF0F-40DF-B995-3E6E1D016D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0" name="Freeform 15">
              <a:extLst>
                <a:ext uri="{FF2B5EF4-FFF2-40B4-BE49-F238E27FC236}">
                  <a16:creationId xmlns:a16="http://schemas.microsoft.com/office/drawing/2014/main" id="{21ECCFEF-1B38-4DA5-BE12-61FC280572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1" name="Freeform 16">
              <a:extLst>
                <a:ext uri="{FF2B5EF4-FFF2-40B4-BE49-F238E27FC236}">
                  <a16:creationId xmlns:a16="http://schemas.microsoft.com/office/drawing/2014/main" id="{EF7B7547-12E7-424A-B8A2-836C862B00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2" name="Freeform 17">
              <a:extLst>
                <a:ext uri="{FF2B5EF4-FFF2-40B4-BE49-F238E27FC236}">
                  <a16:creationId xmlns:a16="http://schemas.microsoft.com/office/drawing/2014/main" id="{ED73F691-9932-4DF3-9C00-5FB99E59B1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3" name="Freeform 18">
              <a:extLst>
                <a:ext uri="{FF2B5EF4-FFF2-40B4-BE49-F238E27FC236}">
                  <a16:creationId xmlns:a16="http://schemas.microsoft.com/office/drawing/2014/main" id="{FC1D4D7C-DDA0-4901-B134-3A4F498A45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4" name="Freeform 19">
              <a:extLst>
                <a:ext uri="{FF2B5EF4-FFF2-40B4-BE49-F238E27FC236}">
                  <a16:creationId xmlns:a16="http://schemas.microsoft.com/office/drawing/2014/main" id="{1D667447-7CCB-4723-98DC-3B6243BB5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5" name="Freeform 20">
              <a:extLst>
                <a:ext uri="{FF2B5EF4-FFF2-40B4-BE49-F238E27FC236}">
                  <a16:creationId xmlns:a16="http://schemas.microsoft.com/office/drawing/2014/main" id="{3205CA6A-75CC-441A-A983-276CC7243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6" name="Freeform 21">
              <a:extLst>
                <a:ext uri="{FF2B5EF4-FFF2-40B4-BE49-F238E27FC236}">
                  <a16:creationId xmlns:a16="http://schemas.microsoft.com/office/drawing/2014/main" id="{97C5F7AB-65D8-48CC-ABE1-4E6FCC596D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7" name="Freeform 22">
              <a:extLst>
                <a:ext uri="{FF2B5EF4-FFF2-40B4-BE49-F238E27FC236}">
                  <a16:creationId xmlns:a16="http://schemas.microsoft.com/office/drawing/2014/main" id="{9D2DE9CF-1915-4458-8504-23EE23C703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8" name="Freeform 23">
              <a:extLst>
                <a:ext uri="{FF2B5EF4-FFF2-40B4-BE49-F238E27FC236}">
                  <a16:creationId xmlns:a16="http://schemas.microsoft.com/office/drawing/2014/main" id="{875539DD-1581-4269-9977-2AD4EC61A0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89" name="Freeform 24">
              <a:extLst>
                <a:ext uri="{FF2B5EF4-FFF2-40B4-BE49-F238E27FC236}">
                  <a16:creationId xmlns:a16="http://schemas.microsoft.com/office/drawing/2014/main" id="{4F35F98A-A81D-4A28-B3EF-AA4CF85525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0" name="Freeform 25">
              <a:extLst>
                <a:ext uri="{FF2B5EF4-FFF2-40B4-BE49-F238E27FC236}">
                  <a16:creationId xmlns:a16="http://schemas.microsoft.com/office/drawing/2014/main" id="{2F4C3514-1560-4004-BACC-31CAF69A9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1" name="Freeform 26">
              <a:extLst>
                <a:ext uri="{FF2B5EF4-FFF2-40B4-BE49-F238E27FC236}">
                  <a16:creationId xmlns:a16="http://schemas.microsoft.com/office/drawing/2014/main" id="{759492B1-819E-4D36-8684-DE6269CD9F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2" name="Freeform 27">
              <a:extLst>
                <a:ext uri="{FF2B5EF4-FFF2-40B4-BE49-F238E27FC236}">
                  <a16:creationId xmlns:a16="http://schemas.microsoft.com/office/drawing/2014/main" id="{6D37E5FF-AC11-4600-A1A7-5A79E8987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3" name="Freeform 28">
              <a:extLst>
                <a:ext uri="{FF2B5EF4-FFF2-40B4-BE49-F238E27FC236}">
                  <a16:creationId xmlns:a16="http://schemas.microsoft.com/office/drawing/2014/main" id="{71BEA79E-EC3A-49E3-BF83-FD38146C20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4" name="Freeform 29">
              <a:extLst>
                <a:ext uri="{FF2B5EF4-FFF2-40B4-BE49-F238E27FC236}">
                  <a16:creationId xmlns:a16="http://schemas.microsoft.com/office/drawing/2014/main" id="{628003CD-17C2-4EF6-9422-BCC831E6E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5" name="Freeform 30">
              <a:extLst>
                <a:ext uri="{FF2B5EF4-FFF2-40B4-BE49-F238E27FC236}">
                  <a16:creationId xmlns:a16="http://schemas.microsoft.com/office/drawing/2014/main" id="{1116C327-1D14-460A-A6E2-78987B1492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6" name="Freeform 31">
              <a:extLst>
                <a:ext uri="{FF2B5EF4-FFF2-40B4-BE49-F238E27FC236}">
                  <a16:creationId xmlns:a16="http://schemas.microsoft.com/office/drawing/2014/main" id="{BE5E6917-BBB5-46D6-A9EF-108A2A621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7" name="Freeform 32">
              <a:extLst>
                <a:ext uri="{FF2B5EF4-FFF2-40B4-BE49-F238E27FC236}">
                  <a16:creationId xmlns:a16="http://schemas.microsoft.com/office/drawing/2014/main" id="{15AE5B56-D24B-45D6-B264-EFD2BCFDE4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98" name="Rectangle 33">
              <a:extLst>
                <a:ext uri="{FF2B5EF4-FFF2-40B4-BE49-F238E27FC236}">
                  <a16:creationId xmlns:a16="http://schemas.microsoft.com/office/drawing/2014/main" id="{3F5649DF-34D2-42EB-AEA0-DB38895E791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99" name="Freeform 34">
              <a:extLst>
                <a:ext uri="{FF2B5EF4-FFF2-40B4-BE49-F238E27FC236}">
                  <a16:creationId xmlns:a16="http://schemas.microsoft.com/office/drawing/2014/main" id="{908BA6A2-58E6-4EF1-B21C-C129AD44AF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0" name="Freeform 35">
              <a:extLst>
                <a:ext uri="{FF2B5EF4-FFF2-40B4-BE49-F238E27FC236}">
                  <a16:creationId xmlns:a16="http://schemas.microsoft.com/office/drawing/2014/main" id="{FF764234-DCC8-409D-9589-60BA5BEBD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1" name="Freeform 36">
              <a:extLst>
                <a:ext uri="{FF2B5EF4-FFF2-40B4-BE49-F238E27FC236}">
                  <a16:creationId xmlns:a16="http://schemas.microsoft.com/office/drawing/2014/main" id="{672EDBF1-5836-45EE-ACAA-026F06E61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2" name="Freeform 37">
              <a:extLst>
                <a:ext uri="{FF2B5EF4-FFF2-40B4-BE49-F238E27FC236}">
                  <a16:creationId xmlns:a16="http://schemas.microsoft.com/office/drawing/2014/main" id="{32EDE749-EE15-49ED-A703-EB5B8296FC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3" name="Freeform 38">
              <a:extLst>
                <a:ext uri="{FF2B5EF4-FFF2-40B4-BE49-F238E27FC236}">
                  <a16:creationId xmlns:a16="http://schemas.microsoft.com/office/drawing/2014/main" id="{ECAFA4A1-3EFA-41E8-8124-5BD1A7FD33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4" name="Freeform 39">
              <a:extLst>
                <a:ext uri="{FF2B5EF4-FFF2-40B4-BE49-F238E27FC236}">
                  <a16:creationId xmlns:a16="http://schemas.microsoft.com/office/drawing/2014/main" id="{5FC977BF-3314-4C13-949F-F7005E49A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5" name="Freeform 40">
              <a:extLst>
                <a:ext uri="{FF2B5EF4-FFF2-40B4-BE49-F238E27FC236}">
                  <a16:creationId xmlns:a16="http://schemas.microsoft.com/office/drawing/2014/main" id="{FFE293AA-EA29-496D-B73C-DD63AA5CED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6" name="Freeform 41">
              <a:extLst>
                <a:ext uri="{FF2B5EF4-FFF2-40B4-BE49-F238E27FC236}">
                  <a16:creationId xmlns:a16="http://schemas.microsoft.com/office/drawing/2014/main" id="{555B5CF2-EB1C-4BAF-831C-F7563748F4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7" name="Freeform 42">
              <a:extLst>
                <a:ext uri="{FF2B5EF4-FFF2-40B4-BE49-F238E27FC236}">
                  <a16:creationId xmlns:a16="http://schemas.microsoft.com/office/drawing/2014/main" id="{6C35CEC0-2B0B-4B96-A85B-170DFCE739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8" name="Freeform 43">
              <a:extLst>
                <a:ext uri="{FF2B5EF4-FFF2-40B4-BE49-F238E27FC236}">
                  <a16:creationId xmlns:a16="http://schemas.microsoft.com/office/drawing/2014/main" id="{4479BA0E-1F0F-44CC-B967-41E59E5566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09" name="Freeform 44">
              <a:extLst>
                <a:ext uri="{FF2B5EF4-FFF2-40B4-BE49-F238E27FC236}">
                  <a16:creationId xmlns:a16="http://schemas.microsoft.com/office/drawing/2014/main" id="{0EA2BA01-0538-42E6-94BA-FC5ADB2DE1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0" name="Rectangle 45">
              <a:extLst>
                <a:ext uri="{FF2B5EF4-FFF2-40B4-BE49-F238E27FC236}">
                  <a16:creationId xmlns:a16="http://schemas.microsoft.com/office/drawing/2014/main" id="{03F7E47C-F027-4901-A6C8-390843EE323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IN"/>
            </a:p>
          </p:txBody>
        </p:sp>
        <p:sp>
          <p:nvSpPr>
            <p:cNvPr id="111" name="Freeform 46">
              <a:extLst>
                <a:ext uri="{FF2B5EF4-FFF2-40B4-BE49-F238E27FC236}">
                  <a16:creationId xmlns:a16="http://schemas.microsoft.com/office/drawing/2014/main" id="{28E1E440-AFF9-4333-83FE-EE96FF139F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2" name="Freeform 47">
              <a:extLst>
                <a:ext uri="{FF2B5EF4-FFF2-40B4-BE49-F238E27FC236}">
                  <a16:creationId xmlns:a16="http://schemas.microsoft.com/office/drawing/2014/main" id="{303A70BD-0FF2-440D-BE34-940EEC170D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3" name="Freeform 48">
              <a:extLst>
                <a:ext uri="{FF2B5EF4-FFF2-40B4-BE49-F238E27FC236}">
                  <a16:creationId xmlns:a16="http://schemas.microsoft.com/office/drawing/2014/main" id="{E9E7E43D-CEBC-4F5A-9849-06150C6F56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4" name="Freeform 49">
              <a:extLst>
                <a:ext uri="{FF2B5EF4-FFF2-40B4-BE49-F238E27FC236}">
                  <a16:creationId xmlns:a16="http://schemas.microsoft.com/office/drawing/2014/main" id="{DB41515B-EB52-4FB6-9ED6-AFDF7598F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5" name="Freeform 50">
              <a:extLst>
                <a:ext uri="{FF2B5EF4-FFF2-40B4-BE49-F238E27FC236}">
                  <a16:creationId xmlns:a16="http://schemas.microsoft.com/office/drawing/2014/main" id="{325F3C87-07A2-4F10-AFAB-254EC057F9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6" name="Freeform 51">
              <a:extLst>
                <a:ext uri="{FF2B5EF4-FFF2-40B4-BE49-F238E27FC236}">
                  <a16:creationId xmlns:a16="http://schemas.microsoft.com/office/drawing/2014/main" id="{8A65FB10-C150-41C0-AE33-92EA10D2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7" name="Freeform 52">
              <a:extLst>
                <a:ext uri="{FF2B5EF4-FFF2-40B4-BE49-F238E27FC236}">
                  <a16:creationId xmlns:a16="http://schemas.microsoft.com/office/drawing/2014/main" id="{87206993-1AA8-4179-B1AE-7486E1FA08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8" name="Freeform 53">
              <a:extLst>
                <a:ext uri="{FF2B5EF4-FFF2-40B4-BE49-F238E27FC236}">
                  <a16:creationId xmlns:a16="http://schemas.microsoft.com/office/drawing/2014/main" id="{85A838BB-56EF-47B9-B613-2EC774731E7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19" name="Freeform 54">
              <a:extLst>
                <a:ext uri="{FF2B5EF4-FFF2-40B4-BE49-F238E27FC236}">
                  <a16:creationId xmlns:a16="http://schemas.microsoft.com/office/drawing/2014/main" id="{E7A25950-F58D-4098-9824-C8518F323EC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20" name="Freeform 55">
              <a:extLst>
                <a:ext uri="{FF2B5EF4-FFF2-40B4-BE49-F238E27FC236}">
                  <a16:creationId xmlns:a16="http://schemas.microsoft.com/office/drawing/2014/main" id="{3CD280DC-A611-4DAC-BC0C-070097BBE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21" name="Freeform 56">
              <a:extLst>
                <a:ext uri="{FF2B5EF4-FFF2-40B4-BE49-F238E27FC236}">
                  <a16:creationId xmlns:a16="http://schemas.microsoft.com/office/drawing/2014/main" id="{88921E44-6C5B-4CD9-8347-604B039BAC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22" name="Freeform 57">
              <a:extLst>
                <a:ext uri="{FF2B5EF4-FFF2-40B4-BE49-F238E27FC236}">
                  <a16:creationId xmlns:a16="http://schemas.microsoft.com/office/drawing/2014/main" id="{311649F5-0FA2-4ED1-9C27-5EFF64007A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sp>
          <p:nvSpPr>
            <p:cNvPr id="123" name="Freeform 58">
              <a:extLst>
                <a:ext uri="{FF2B5EF4-FFF2-40B4-BE49-F238E27FC236}">
                  <a16:creationId xmlns:a16="http://schemas.microsoft.com/office/drawing/2014/main" id="{F94683F6-FEDA-4D28-9E9F-557699D6A3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IN"/>
            </a:p>
          </p:txBody>
        </p:sp>
      </p:grpSp>
      <p:pic>
        <p:nvPicPr>
          <p:cNvPr id="125" name="Picture 2">
            <a:extLst>
              <a:ext uri="{FF2B5EF4-FFF2-40B4-BE49-F238E27FC236}">
                <a16:creationId xmlns:a16="http://schemas.microsoft.com/office/drawing/2014/main" id="{EE045C80-5D28-4F64-9892-322DA1D237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useBgFill="1">
        <p:nvSpPr>
          <p:cNvPr id="127" name="Round Diagonal Corner Rectangle 6">
            <a:extLst>
              <a:ext uri="{FF2B5EF4-FFF2-40B4-BE49-F238E27FC236}">
                <a16:creationId xmlns:a16="http://schemas.microsoft.com/office/drawing/2014/main" id="{0F4BA0F2-1035-4F3D-B3FE-C551450E4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60945" y="808057"/>
            <a:ext cx="3821429" cy="5234394"/>
          </a:xfrm>
          <a:prstGeom prst="round2DiagRect">
            <a:avLst>
              <a:gd name="adj1" fmla="val 11323"/>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kull and crossbones in a diamond shape&#10;&#10;Description automatically generated">
            <a:extLst>
              <a:ext uri="{FF2B5EF4-FFF2-40B4-BE49-F238E27FC236}">
                <a16:creationId xmlns:a16="http://schemas.microsoft.com/office/drawing/2014/main" id="{C3F29F34-5B5E-D4FB-D0C1-ACBBB5EA060D}"/>
              </a:ext>
            </a:extLst>
          </p:cNvPr>
          <p:cNvPicPr>
            <a:picLocks noChangeAspect="1"/>
          </p:cNvPicPr>
          <p:nvPr/>
        </p:nvPicPr>
        <p:blipFill>
          <a:blip r:embed="rId3"/>
          <a:stretch>
            <a:fillRect/>
          </a:stretch>
        </p:blipFill>
        <p:spPr>
          <a:xfrm>
            <a:off x="7882340" y="1835935"/>
            <a:ext cx="3178638" cy="3178638"/>
          </a:xfrm>
          <a:prstGeom prst="rect">
            <a:avLst/>
          </a:prstGeom>
        </p:spPr>
      </p:pic>
      <p:sp>
        <p:nvSpPr>
          <p:cNvPr id="6" name="TextBox 5">
            <a:extLst>
              <a:ext uri="{FF2B5EF4-FFF2-40B4-BE49-F238E27FC236}">
                <a16:creationId xmlns:a16="http://schemas.microsoft.com/office/drawing/2014/main" id="{9B86B80F-3001-1A48-920D-6670F4F88299}"/>
              </a:ext>
            </a:extLst>
          </p:cNvPr>
          <p:cNvSpPr txBox="1"/>
          <p:nvPr/>
        </p:nvSpPr>
        <p:spPr>
          <a:xfrm>
            <a:off x="1898437" y="979285"/>
            <a:ext cx="5569850"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400" b="1">
                <a:solidFill>
                  <a:schemeClr val="bg1"/>
                </a:solidFill>
                <a:latin typeface="Arial Nova"/>
                <a:ea typeface="Arial"/>
                <a:cs typeface="Arial"/>
              </a:rPr>
              <a:t>No one really knows when a person can fall asleep. Falling asleep at the wheel is clearly dangerous, but </a:t>
            </a:r>
            <a:r>
              <a:rPr lang="en-US" sz="2400" b="1">
                <a:solidFill>
                  <a:srgbClr val="FF0000"/>
                </a:solidFill>
                <a:latin typeface="Arial Nova"/>
                <a:ea typeface="Arial"/>
                <a:cs typeface="Arial"/>
              </a:rPr>
              <a:t>being sleepy</a:t>
            </a:r>
            <a:r>
              <a:rPr lang="en-US" sz="2400" b="1">
                <a:solidFill>
                  <a:schemeClr val="bg1"/>
                </a:solidFill>
                <a:latin typeface="Arial Nova"/>
                <a:ea typeface="Arial"/>
                <a:cs typeface="Arial"/>
              </a:rPr>
              <a:t> also affects your ability to drive safely, even if you don’t fall asleep.</a:t>
            </a:r>
            <a:br>
              <a:rPr lang="en-US" sz="2400" b="1">
                <a:latin typeface="Arial Nova"/>
                <a:ea typeface="Arial"/>
                <a:cs typeface="Arial"/>
              </a:rPr>
            </a:br>
            <a:r>
              <a:rPr lang="en-US" sz="2400" b="1">
                <a:solidFill>
                  <a:schemeClr val="bg1"/>
                </a:solidFill>
                <a:latin typeface="Arial Nova"/>
                <a:ea typeface="Arial"/>
                <a:cs typeface="Arial"/>
              </a:rPr>
              <a:t> This state of Drowsiness</a:t>
            </a:r>
            <a:endParaRPr lang="en-US">
              <a:solidFill>
                <a:schemeClr val="bg1"/>
              </a:solidFill>
            </a:endParaRPr>
          </a:p>
          <a:p>
            <a:pPr marL="228600" lvl="0" indent="-228600" algn="just" rtl="0">
              <a:buChar char="•"/>
            </a:pPr>
            <a:r>
              <a:rPr lang="en-US" sz="2400" b="1">
                <a:solidFill>
                  <a:schemeClr val="bg1"/>
                </a:solidFill>
                <a:latin typeface="Arial Nova"/>
                <a:ea typeface="Arial"/>
                <a:cs typeface="Arial"/>
              </a:rPr>
              <a:t>Makes you less able to pay attention to the road.</a:t>
            </a:r>
          </a:p>
          <a:p>
            <a:pPr marL="228600" lvl="0" indent="-228600" algn="just" rtl="0">
              <a:buChar char="•"/>
            </a:pPr>
            <a:r>
              <a:rPr lang="en-US" sz="2400" b="1">
                <a:solidFill>
                  <a:schemeClr val="bg1"/>
                </a:solidFill>
                <a:latin typeface="Arial Nova"/>
                <a:ea typeface="Arial"/>
                <a:cs typeface="Arial"/>
              </a:rPr>
              <a:t>Slows your reaction time if you must break or steer suddenly.</a:t>
            </a:r>
          </a:p>
          <a:p>
            <a:pPr marL="228600" lvl="0" indent="-228600" algn="just" rtl="0">
              <a:buChar char="•"/>
            </a:pPr>
            <a:r>
              <a:rPr lang="en-US" sz="2400" b="1">
                <a:solidFill>
                  <a:schemeClr val="bg1"/>
                </a:solidFill>
                <a:latin typeface="Arial Nova"/>
                <a:ea typeface="Arial"/>
                <a:cs typeface="Arial"/>
              </a:rPr>
              <a:t>Affects your ability to make good decisions.</a:t>
            </a:r>
            <a:endParaRPr lang="en-US" sz="2400" b="1">
              <a:solidFill>
                <a:schemeClr val="bg1"/>
              </a:solidFill>
              <a:latin typeface="Arial Nova"/>
              <a:cs typeface="Arial"/>
            </a:endParaRPr>
          </a:p>
        </p:txBody>
      </p:sp>
    </p:spTree>
    <p:extLst>
      <p:ext uri="{BB962C8B-B14F-4D97-AF65-F5344CB8AC3E}">
        <p14:creationId xmlns:p14="http://schemas.microsoft.com/office/powerpoint/2010/main" val="390649584"/>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17540-C07A-7796-5239-36F258CD6AF7}"/>
              </a:ext>
            </a:extLst>
          </p:cNvPr>
          <p:cNvSpPr>
            <a:spLocks noGrp="1"/>
          </p:cNvSpPr>
          <p:nvPr>
            <p:ph type="title"/>
          </p:nvPr>
        </p:nvSpPr>
        <p:spPr>
          <a:xfrm>
            <a:off x="2638951" y="397565"/>
            <a:ext cx="6539904" cy="1116496"/>
          </a:xfrm>
        </p:spPr>
        <p:txBody>
          <a:bodyPr>
            <a:normAutofit fontScale="90000"/>
          </a:bodyPr>
          <a:lstStyle/>
          <a:p>
            <a:pPr algn="ctr"/>
            <a:r>
              <a:rPr lang="en-US" sz="8800" b="1">
                <a:solidFill>
                  <a:srgbClr val="FF0000"/>
                </a:solidFill>
              </a:rPr>
              <a:t>AIM</a:t>
            </a:r>
            <a:endParaRPr lang="en-US"/>
          </a:p>
        </p:txBody>
      </p:sp>
      <p:sp>
        <p:nvSpPr>
          <p:cNvPr id="3" name="Text Placeholder 2">
            <a:extLst>
              <a:ext uri="{FF2B5EF4-FFF2-40B4-BE49-F238E27FC236}">
                <a16:creationId xmlns:a16="http://schemas.microsoft.com/office/drawing/2014/main" id="{CB4BC1CA-1983-DD67-162C-7CB52BABE26B}"/>
              </a:ext>
            </a:extLst>
          </p:cNvPr>
          <p:cNvSpPr>
            <a:spLocks noGrp="1"/>
          </p:cNvSpPr>
          <p:nvPr>
            <p:ph type="body" sz="half" idx="2"/>
          </p:nvPr>
        </p:nvSpPr>
        <p:spPr>
          <a:xfrm>
            <a:off x="1154662" y="1716155"/>
            <a:ext cx="9877955" cy="4234068"/>
          </a:xfrm>
        </p:spPr>
        <p:txBody>
          <a:bodyPr>
            <a:normAutofit/>
          </a:bodyPr>
          <a:lstStyle/>
          <a:p>
            <a:pPr algn="just"/>
            <a:r>
              <a:rPr lang="en-US" sz="2400" b="1">
                <a:latin typeface="Arial Nova"/>
                <a:ea typeface="+mn-lt"/>
                <a:cs typeface="+mn-lt"/>
              </a:rPr>
              <a:t>Our primary objective with this product is to address the issue of accidents caused by fatigue, which can lead to disastrous consequences. Long hours of work, particularly during the night, can cause exhaustion and sleepiness, putting drivers, doctors, police officers, and construction workers at risk. Our device is designed to help prevent such accidents by alerting the individual when signs of fatigue are detected, allowing them to take necessary breaks and rest periods. </a:t>
            </a:r>
            <a:endParaRPr lang="en-US" sz="2400" b="1">
              <a:latin typeface="Arial Nova"/>
            </a:endParaRPr>
          </a:p>
        </p:txBody>
      </p:sp>
    </p:spTree>
    <p:extLst>
      <p:ext uri="{BB962C8B-B14F-4D97-AF65-F5344CB8AC3E}">
        <p14:creationId xmlns:p14="http://schemas.microsoft.com/office/powerpoint/2010/main" val="3940760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60E508BD-A888-FA9B-10DE-4FBC4136D909}"/>
              </a:ext>
            </a:extLst>
          </p:cNvPr>
          <p:cNvSpPr>
            <a:spLocks noGrp="1"/>
          </p:cNvSpPr>
          <p:nvPr>
            <p:ph type="body" sz="half" idx="2"/>
          </p:nvPr>
        </p:nvSpPr>
        <p:spPr>
          <a:xfrm>
            <a:off x="1121533" y="2259495"/>
            <a:ext cx="9944215" cy="3982276"/>
          </a:xfrm>
        </p:spPr>
        <p:txBody>
          <a:bodyPr>
            <a:normAutofit/>
          </a:bodyPr>
          <a:lstStyle/>
          <a:p>
            <a:pPr algn="just"/>
            <a:r>
              <a:rPr lang="en-US" sz="2400" b="1" dirty="0">
                <a:latin typeface="Arial Nova"/>
                <a:ea typeface="+mn-lt"/>
                <a:cs typeface="+mn-lt"/>
              </a:rPr>
              <a:t>This device is equipped with advanced sensors and algorithms that analyze the person's vital signs and detect changes that indicate fatigue. It is easy to use and can be installed in any vehicle or work environment, making it a practical and effective solution for fatigue management. By using our device, drivers and workers can stay alert, focused, and safe, reducing the risk of accidents and improving overall productivity.</a:t>
            </a:r>
            <a:endParaRPr lang="en-US" sz="2400" b="1" dirty="0">
              <a:latin typeface="Arial Nova"/>
            </a:endParaRPr>
          </a:p>
        </p:txBody>
      </p:sp>
      <p:pic>
        <p:nvPicPr>
          <p:cNvPr id="2" name="Picture 1" descr="A hand holding a light bulb&#10;&#10;Description automatically generated">
            <a:extLst>
              <a:ext uri="{FF2B5EF4-FFF2-40B4-BE49-F238E27FC236}">
                <a16:creationId xmlns:a16="http://schemas.microsoft.com/office/drawing/2014/main" id="{89915EBC-CC1C-3DF1-BA23-942ED1C17545}"/>
              </a:ext>
            </a:extLst>
          </p:cNvPr>
          <p:cNvPicPr>
            <a:picLocks noChangeAspect="1"/>
          </p:cNvPicPr>
          <p:nvPr/>
        </p:nvPicPr>
        <p:blipFill>
          <a:blip r:embed="rId2"/>
          <a:stretch>
            <a:fillRect/>
          </a:stretch>
        </p:blipFill>
        <p:spPr>
          <a:xfrm>
            <a:off x="4695942" y="188419"/>
            <a:ext cx="2067340" cy="2067340"/>
          </a:xfrm>
          <a:prstGeom prst="rect">
            <a:avLst/>
          </a:prstGeom>
        </p:spPr>
      </p:pic>
    </p:spTree>
    <p:extLst>
      <p:ext uri="{BB962C8B-B14F-4D97-AF65-F5344CB8AC3E}">
        <p14:creationId xmlns:p14="http://schemas.microsoft.com/office/powerpoint/2010/main" val="390096090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43" name="Group 442">
            <a:extLst>
              <a:ext uri="{FF2B5EF4-FFF2-40B4-BE49-F238E27FC236}">
                <a16:creationId xmlns:a16="http://schemas.microsoft.com/office/drawing/2014/main" id="{74872A0B-8668-4500-9509-EAA581B26C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444" name="Rectangle 443">
              <a:extLst>
                <a:ext uri="{FF2B5EF4-FFF2-40B4-BE49-F238E27FC236}">
                  <a16:creationId xmlns:a16="http://schemas.microsoft.com/office/drawing/2014/main" id="{8B504305-5526-408E-85F7-F0BA7E527C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5" name="Picture 2">
              <a:extLst>
                <a:ext uri="{FF2B5EF4-FFF2-40B4-BE49-F238E27FC236}">
                  <a16:creationId xmlns:a16="http://schemas.microsoft.com/office/drawing/2014/main" id="{5827CE64-2533-45A6-9A39-7D5052E5CEE0}"/>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9A134327-4864-46BB-A57A-7055C9E3AEC1}"/>
              </a:ext>
            </a:extLst>
          </p:cNvPr>
          <p:cNvSpPr>
            <a:spLocks noGrp="1"/>
          </p:cNvSpPr>
          <p:nvPr>
            <p:ph type="title"/>
          </p:nvPr>
        </p:nvSpPr>
        <p:spPr>
          <a:xfrm>
            <a:off x="6272579" y="286364"/>
            <a:ext cx="5367611" cy="1478570"/>
          </a:xfrm>
        </p:spPr>
        <p:txBody>
          <a:bodyPr>
            <a:normAutofit/>
          </a:bodyPr>
          <a:lstStyle/>
          <a:p>
            <a:r>
              <a:rPr lang="en-US" b="1" dirty="0">
                <a:solidFill>
                  <a:srgbClr val="FF0000"/>
                </a:solidFill>
                <a:latin typeface="Arial Nova"/>
              </a:rPr>
              <a:t>Targeted Sectors</a:t>
            </a:r>
          </a:p>
        </p:txBody>
      </p:sp>
      <p:pic>
        <p:nvPicPr>
          <p:cNvPr id="44" name="Picture 43" descr="A magnifying glass with people in it&#10;&#10;Description automatically generated">
            <a:extLst>
              <a:ext uri="{FF2B5EF4-FFF2-40B4-BE49-F238E27FC236}">
                <a16:creationId xmlns:a16="http://schemas.microsoft.com/office/drawing/2014/main" id="{B30E0674-708E-2960-7C70-9722D6C0F361}"/>
              </a:ext>
            </a:extLst>
          </p:cNvPr>
          <p:cNvPicPr>
            <a:picLocks noChangeAspect="1"/>
          </p:cNvPicPr>
          <p:nvPr/>
        </p:nvPicPr>
        <p:blipFill rotWithShape="1">
          <a:blip r:embed="rId4"/>
          <a:srcRect l="7361" r="3669"/>
          <a:stretch/>
        </p:blipFill>
        <p:spPr>
          <a:xfrm>
            <a:off x="1028073" y="1914949"/>
            <a:ext cx="3411407" cy="3829869"/>
          </a:xfrm>
          <a:prstGeom prst="rect">
            <a:avLst/>
          </a:prstGeom>
        </p:spPr>
      </p:pic>
      <p:grpSp>
        <p:nvGrpSpPr>
          <p:cNvPr id="447" name="Group 446">
            <a:extLst>
              <a:ext uri="{FF2B5EF4-FFF2-40B4-BE49-F238E27FC236}">
                <a16:creationId xmlns:a16="http://schemas.microsoft.com/office/drawing/2014/main" id="{240590EE-5428-41AA-95B2-96FCC1CE67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448" name="Rectangle 447">
              <a:extLst>
                <a:ext uri="{FF2B5EF4-FFF2-40B4-BE49-F238E27FC236}">
                  <a16:creationId xmlns:a16="http://schemas.microsoft.com/office/drawing/2014/main" id="{494DCC55-99C6-45CF-B357-E3848C80934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449" name="Freeform 6">
              <a:extLst>
                <a:ext uri="{FF2B5EF4-FFF2-40B4-BE49-F238E27FC236}">
                  <a16:creationId xmlns:a16="http://schemas.microsoft.com/office/drawing/2014/main" id="{63D64E32-FF0C-4665-B9D8-D1ECAAE5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0" name="Freeform 7">
              <a:extLst>
                <a:ext uri="{FF2B5EF4-FFF2-40B4-BE49-F238E27FC236}">
                  <a16:creationId xmlns:a16="http://schemas.microsoft.com/office/drawing/2014/main" id="{3675001D-3840-4589-8190-505A7F52F0A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1" name="Rectangle 450">
              <a:extLst>
                <a:ext uri="{FF2B5EF4-FFF2-40B4-BE49-F238E27FC236}">
                  <a16:creationId xmlns:a16="http://schemas.microsoft.com/office/drawing/2014/main" id="{19E34E87-395F-4023-A80E-D1CBAAEBD9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452" name="Freeform 9">
              <a:extLst>
                <a:ext uri="{FF2B5EF4-FFF2-40B4-BE49-F238E27FC236}">
                  <a16:creationId xmlns:a16="http://schemas.microsoft.com/office/drawing/2014/main" id="{6FB1B38F-1B92-41C3-AA1D-6D6440FB0D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3" name="Freeform 10">
              <a:extLst>
                <a:ext uri="{FF2B5EF4-FFF2-40B4-BE49-F238E27FC236}">
                  <a16:creationId xmlns:a16="http://schemas.microsoft.com/office/drawing/2014/main" id="{02FBE453-FBD2-4348-8DDA-4A023444EC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4" name="Freeform 11">
              <a:extLst>
                <a:ext uri="{FF2B5EF4-FFF2-40B4-BE49-F238E27FC236}">
                  <a16:creationId xmlns:a16="http://schemas.microsoft.com/office/drawing/2014/main" id="{60D719E8-BF78-4F42-B9D1-7F5E02A36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5" name="Freeform 12">
              <a:extLst>
                <a:ext uri="{FF2B5EF4-FFF2-40B4-BE49-F238E27FC236}">
                  <a16:creationId xmlns:a16="http://schemas.microsoft.com/office/drawing/2014/main" id="{5EC70737-9C19-4CF5-84DA-B22A960D53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6" name="Freeform 13">
              <a:extLst>
                <a:ext uri="{FF2B5EF4-FFF2-40B4-BE49-F238E27FC236}">
                  <a16:creationId xmlns:a16="http://schemas.microsoft.com/office/drawing/2014/main" id="{88FD042E-E56E-4360-9620-F811AB9A33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7" name="Freeform 14">
              <a:extLst>
                <a:ext uri="{FF2B5EF4-FFF2-40B4-BE49-F238E27FC236}">
                  <a16:creationId xmlns:a16="http://schemas.microsoft.com/office/drawing/2014/main" id="{18F15D2B-0812-46F6-B0F4-6A6714B54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8" name="Freeform 15">
              <a:extLst>
                <a:ext uri="{FF2B5EF4-FFF2-40B4-BE49-F238E27FC236}">
                  <a16:creationId xmlns:a16="http://schemas.microsoft.com/office/drawing/2014/main" id="{0C2F2A50-98DD-4F92-BDFE-B72E235766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59" name="Freeform 16">
              <a:extLst>
                <a:ext uri="{FF2B5EF4-FFF2-40B4-BE49-F238E27FC236}">
                  <a16:creationId xmlns:a16="http://schemas.microsoft.com/office/drawing/2014/main" id="{473541D9-6DAE-4718-97D4-8952F4E7CC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0" name="Freeform 17">
              <a:extLst>
                <a:ext uri="{FF2B5EF4-FFF2-40B4-BE49-F238E27FC236}">
                  <a16:creationId xmlns:a16="http://schemas.microsoft.com/office/drawing/2014/main" id="{3A56C5E9-011C-44D2-AF94-3BF5420433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1" name="Freeform 18">
              <a:extLst>
                <a:ext uri="{FF2B5EF4-FFF2-40B4-BE49-F238E27FC236}">
                  <a16:creationId xmlns:a16="http://schemas.microsoft.com/office/drawing/2014/main" id="{CD279E0E-1CD5-4F41-96A5-3A09707E81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2" name="Freeform 19">
              <a:extLst>
                <a:ext uri="{FF2B5EF4-FFF2-40B4-BE49-F238E27FC236}">
                  <a16:creationId xmlns:a16="http://schemas.microsoft.com/office/drawing/2014/main" id="{F5A6F094-9E54-4985-8738-D2067A4F0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3" name="Freeform 20">
              <a:extLst>
                <a:ext uri="{FF2B5EF4-FFF2-40B4-BE49-F238E27FC236}">
                  <a16:creationId xmlns:a16="http://schemas.microsoft.com/office/drawing/2014/main" id="{99D51F59-FA93-490E-B9CF-97BB63747C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4" name="Freeform 21">
              <a:extLst>
                <a:ext uri="{FF2B5EF4-FFF2-40B4-BE49-F238E27FC236}">
                  <a16:creationId xmlns:a16="http://schemas.microsoft.com/office/drawing/2014/main" id="{3CD83DC6-F4A0-4A4D-AAC3-83983F960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5" name="Freeform 22">
              <a:extLst>
                <a:ext uri="{FF2B5EF4-FFF2-40B4-BE49-F238E27FC236}">
                  <a16:creationId xmlns:a16="http://schemas.microsoft.com/office/drawing/2014/main" id="{6E9B4028-C74F-4631-8312-68B30E6E6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6" name="Freeform 23">
              <a:extLst>
                <a:ext uri="{FF2B5EF4-FFF2-40B4-BE49-F238E27FC236}">
                  <a16:creationId xmlns:a16="http://schemas.microsoft.com/office/drawing/2014/main" id="{1E3337C9-1DDE-4E2E-8519-7D2C23C95FE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7" name="Freeform 24">
              <a:extLst>
                <a:ext uri="{FF2B5EF4-FFF2-40B4-BE49-F238E27FC236}">
                  <a16:creationId xmlns:a16="http://schemas.microsoft.com/office/drawing/2014/main" id="{754A526E-6EC0-458A-9C4C-008F6749CD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8" name="Freeform 25">
              <a:extLst>
                <a:ext uri="{FF2B5EF4-FFF2-40B4-BE49-F238E27FC236}">
                  <a16:creationId xmlns:a16="http://schemas.microsoft.com/office/drawing/2014/main" id="{6A3DA723-7448-48CF-8BD2-FED2D4FED5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69" name="Freeform 26">
              <a:extLst>
                <a:ext uri="{FF2B5EF4-FFF2-40B4-BE49-F238E27FC236}">
                  <a16:creationId xmlns:a16="http://schemas.microsoft.com/office/drawing/2014/main" id="{9B506EC1-D8A8-4532-B78B-A236567EE0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0" name="Freeform 27">
              <a:extLst>
                <a:ext uri="{FF2B5EF4-FFF2-40B4-BE49-F238E27FC236}">
                  <a16:creationId xmlns:a16="http://schemas.microsoft.com/office/drawing/2014/main" id="{AA9DFB36-74F4-4977-ABC5-3257EDA33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1" name="Freeform 28">
              <a:extLst>
                <a:ext uri="{FF2B5EF4-FFF2-40B4-BE49-F238E27FC236}">
                  <a16:creationId xmlns:a16="http://schemas.microsoft.com/office/drawing/2014/main" id="{966A7FBA-BB79-4AF0-90C2-5F2BC9F2D1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2" name="Freeform 29">
              <a:extLst>
                <a:ext uri="{FF2B5EF4-FFF2-40B4-BE49-F238E27FC236}">
                  <a16:creationId xmlns:a16="http://schemas.microsoft.com/office/drawing/2014/main" id="{23BB8A47-FF1B-44E5-8D93-7ADF37F1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3" name="Freeform 30">
              <a:extLst>
                <a:ext uri="{FF2B5EF4-FFF2-40B4-BE49-F238E27FC236}">
                  <a16:creationId xmlns:a16="http://schemas.microsoft.com/office/drawing/2014/main" id="{E463E1B7-7BED-4425-95B7-F6F75F8733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4" name="Freeform 31">
              <a:extLst>
                <a:ext uri="{FF2B5EF4-FFF2-40B4-BE49-F238E27FC236}">
                  <a16:creationId xmlns:a16="http://schemas.microsoft.com/office/drawing/2014/main" id="{749D0675-4397-4610-9807-2F7C1CC94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5" name="Freeform 32">
              <a:extLst>
                <a:ext uri="{FF2B5EF4-FFF2-40B4-BE49-F238E27FC236}">
                  <a16:creationId xmlns:a16="http://schemas.microsoft.com/office/drawing/2014/main" id="{DE7617CF-8919-43C3-9557-08D67C7D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6" name="Rectangle 475">
              <a:extLst>
                <a:ext uri="{FF2B5EF4-FFF2-40B4-BE49-F238E27FC236}">
                  <a16:creationId xmlns:a16="http://schemas.microsoft.com/office/drawing/2014/main" id="{3DB68720-7E37-4930-9900-8632140D62B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477" name="Freeform 34">
              <a:extLst>
                <a:ext uri="{FF2B5EF4-FFF2-40B4-BE49-F238E27FC236}">
                  <a16:creationId xmlns:a16="http://schemas.microsoft.com/office/drawing/2014/main" id="{202F13DF-5B76-468E-A95E-80780788BD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8" name="Freeform 35">
              <a:extLst>
                <a:ext uri="{FF2B5EF4-FFF2-40B4-BE49-F238E27FC236}">
                  <a16:creationId xmlns:a16="http://schemas.microsoft.com/office/drawing/2014/main" id="{219143C2-6062-4C2C-9563-6534108E35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79" name="Freeform 36">
              <a:extLst>
                <a:ext uri="{FF2B5EF4-FFF2-40B4-BE49-F238E27FC236}">
                  <a16:creationId xmlns:a16="http://schemas.microsoft.com/office/drawing/2014/main" id="{38413A0C-26DB-479B-B747-1D813610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0" name="Freeform 37">
              <a:extLst>
                <a:ext uri="{FF2B5EF4-FFF2-40B4-BE49-F238E27FC236}">
                  <a16:creationId xmlns:a16="http://schemas.microsoft.com/office/drawing/2014/main" id="{CB526B5F-4FAA-4B4C-8AF8-B98EC74A3D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1" name="Freeform 38">
              <a:extLst>
                <a:ext uri="{FF2B5EF4-FFF2-40B4-BE49-F238E27FC236}">
                  <a16:creationId xmlns:a16="http://schemas.microsoft.com/office/drawing/2014/main" id="{54FFF88E-6D69-4AE9-8378-D16419155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2" name="Freeform 39">
              <a:extLst>
                <a:ext uri="{FF2B5EF4-FFF2-40B4-BE49-F238E27FC236}">
                  <a16:creationId xmlns:a16="http://schemas.microsoft.com/office/drawing/2014/main" id="{8008115A-CE00-4E36-BAF1-B511F21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3" name="Freeform 40">
              <a:extLst>
                <a:ext uri="{FF2B5EF4-FFF2-40B4-BE49-F238E27FC236}">
                  <a16:creationId xmlns:a16="http://schemas.microsoft.com/office/drawing/2014/main" id="{2935DB29-6F85-47D8-863C-11386389DB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4" name="Freeform 41">
              <a:extLst>
                <a:ext uri="{FF2B5EF4-FFF2-40B4-BE49-F238E27FC236}">
                  <a16:creationId xmlns:a16="http://schemas.microsoft.com/office/drawing/2014/main" id="{4FB8E51B-1AC1-4671-B181-473C29BEC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5" name="Freeform 42">
              <a:extLst>
                <a:ext uri="{FF2B5EF4-FFF2-40B4-BE49-F238E27FC236}">
                  <a16:creationId xmlns:a16="http://schemas.microsoft.com/office/drawing/2014/main" id="{91E6AE4F-959F-4ED7-A199-8C0307E40E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6" name="Freeform 43">
              <a:extLst>
                <a:ext uri="{FF2B5EF4-FFF2-40B4-BE49-F238E27FC236}">
                  <a16:creationId xmlns:a16="http://schemas.microsoft.com/office/drawing/2014/main" id="{A0445E55-0009-44A5-AA6A-350D9D48A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7" name="Freeform 44">
              <a:extLst>
                <a:ext uri="{FF2B5EF4-FFF2-40B4-BE49-F238E27FC236}">
                  <a16:creationId xmlns:a16="http://schemas.microsoft.com/office/drawing/2014/main" id="{B5291C75-4ECA-4829-B824-5725C32905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88" name="Rectangle 487">
              <a:extLst>
                <a:ext uri="{FF2B5EF4-FFF2-40B4-BE49-F238E27FC236}">
                  <a16:creationId xmlns:a16="http://schemas.microsoft.com/office/drawing/2014/main" id="{6793376D-3E7C-4F04-8BC8-EC4820622BE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txBody>
            <a:bodyPr/>
            <a:lstStyle/>
            <a:p>
              <a:endParaRPr lang="en-IN"/>
            </a:p>
          </p:txBody>
        </p:sp>
        <p:sp>
          <p:nvSpPr>
            <p:cNvPr id="489" name="Freeform 46">
              <a:extLst>
                <a:ext uri="{FF2B5EF4-FFF2-40B4-BE49-F238E27FC236}">
                  <a16:creationId xmlns:a16="http://schemas.microsoft.com/office/drawing/2014/main" id="{3596510A-5528-445D-AFEA-6E3F89BA8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0" name="Freeform 47">
              <a:extLst>
                <a:ext uri="{FF2B5EF4-FFF2-40B4-BE49-F238E27FC236}">
                  <a16:creationId xmlns:a16="http://schemas.microsoft.com/office/drawing/2014/main" id="{E1B69479-D8C9-4E2E-A931-4D49C4FD76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1" name="Freeform 48">
              <a:extLst>
                <a:ext uri="{FF2B5EF4-FFF2-40B4-BE49-F238E27FC236}">
                  <a16:creationId xmlns:a16="http://schemas.microsoft.com/office/drawing/2014/main" id="{0A759A2E-A8B1-44C8-B3F9-A16714C895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2" name="Freeform 49">
              <a:extLst>
                <a:ext uri="{FF2B5EF4-FFF2-40B4-BE49-F238E27FC236}">
                  <a16:creationId xmlns:a16="http://schemas.microsoft.com/office/drawing/2014/main" id="{6C2B3B3C-1DC9-4352-BB73-801976C8F51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3" name="Freeform 50">
              <a:extLst>
                <a:ext uri="{FF2B5EF4-FFF2-40B4-BE49-F238E27FC236}">
                  <a16:creationId xmlns:a16="http://schemas.microsoft.com/office/drawing/2014/main" id="{EE22E3A8-5789-4189-9AC7-98D6826B03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4" name="Freeform 51">
              <a:extLst>
                <a:ext uri="{FF2B5EF4-FFF2-40B4-BE49-F238E27FC236}">
                  <a16:creationId xmlns:a16="http://schemas.microsoft.com/office/drawing/2014/main" id="{9AC0FC74-D003-4D0D-9CAF-F6A03739E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5" name="Freeform 52">
              <a:extLst>
                <a:ext uri="{FF2B5EF4-FFF2-40B4-BE49-F238E27FC236}">
                  <a16:creationId xmlns:a16="http://schemas.microsoft.com/office/drawing/2014/main" id="{126C2057-02E1-4348-ABEB-EAC063A17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6" name="Freeform 53">
              <a:extLst>
                <a:ext uri="{FF2B5EF4-FFF2-40B4-BE49-F238E27FC236}">
                  <a16:creationId xmlns:a16="http://schemas.microsoft.com/office/drawing/2014/main" id="{5150586D-D743-4392-844F-F2AFCCE649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7" name="Freeform 54">
              <a:extLst>
                <a:ext uri="{FF2B5EF4-FFF2-40B4-BE49-F238E27FC236}">
                  <a16:creationId xmlns:a16="http://schemas.microsoft.com/office/drawing/2014/main" id="{9E5B157A-534E-4879-8013-D02864E76F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8" name="Freeform 55">
              <a:extLst>
                <a:ext uri="{FF2B5EF4-FFF2-40B4-BE49-F238E27FC236}">
                  <a16:creationId xmlns:a16="http://schemas.microsoft.com/office/drawing/2014/main" id="{CEE2DD73-7E8C-4F26-8E93-8C32D11B26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499" name="Freeform 56">
              <a:extLst>
                <a:ext uri="{FF2B5EF4-FFF2-40B4-BE49-F238E27FC236}">
                  <a16:creationId xmlns:a16="http://schemas.microsoft.com/office/drawing/2014/main" id="{908CAC5F-DD8E-4A58-BD4C-6D8D29FA49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500" name="Freeform 57">
              <a:extLst>
                <a:ext uri="{FF2B5EF4-FFF2-40B4-BE49-F238E27FC236}">
                  <a16:creationId xmlns:a16="http://schemas.microsoft.com/office/drawing/2014/main" id="{20F130CF-281E-408C-9884-5F8B22CA1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sp>
          <p:nvSpPr>
            <p:cNvPr id="501" name="Freeform 58">
              <a:extLst>
                <a:ext uri="{FF2B5EF4-FFF2-40B4-BE49-F238E27FC236}">
                  <a16:creationId xmlns:a16="http://schemas.microsoft.com/office/drawing/2014/main" id="{3BC78068-9115-4D5D-9B2B-6F9BD9C296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txBody>
            <a:bodyPr/>
            <a:lstStyle/>
            <a:p>
              <a:endParaRPr lang="en-IN"/>
            </a:p>
          </p:txBody>
        </p:sp>
      </p:grpSp>
      <p:graphicFrame>
        <p:nvGraphicFramePr>
          <p:cNvPr id="200" name="Content Placeholder 2">
            <a:extLst>
              <a:ext uri="{FF2B5EF4-FFF2-40B4-BE49-F238E27FC236}">
                <a16:creationId xmlns:a16="http://schemas.microsoft.com/office/drawing/2014/main" id="{C7094B13-F699-4785-845B-4DB18710A2F8}"/>
              </a:ext>
            </a:extLst>
          </p:cNvPr>
          <p:cNvGraphicFramePr>
            <a:graphicFrameLocks noGrp="1"/>
          </p:cNvGraphicFramePr>
          <p:nvPr>
            <p:ph idx="1"/>
            <p:extLst>
              <p:ext uri="{D42A27DB-BD31-4B8C-83A1-F6EECF244321}">
                <p14:modId xmlns:p14="http://schemas.microsoft.com/office/powerpoint/2010/main" val="2023845819"/>
              </p:ext>
            </p:extLst>
          </p:nvPr>
        </p:nvGraphicFramePr>
        <p:xfrm>
          <a:off x="6315904" y="1765783"/>
          <a:ext cx="5367611" cy="457538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24" name="Picture 223" descr="A cartoon of a police car&#10;&#10;Description automatically generated">
            <a:extLst>
              <a:ext uri="{FF2B5EF4-FFF2-40B4-BE49-F238E27FC236}">
                <a16:creationId xmlns:a16="http://schemas.microsoft.com/office/drawing/2014/main" id="{8625F7BB-0B03-2447-AB67-1253BCEBBCD9}"/>
              </a:ext>
            </a:extLst>
          </p:cNvPr>
          <p:cNvPicPr>
            <a:picLocks noChangeAspect="1"/>
          </p:cNvPicPr>
          <p:nvPr/>
        </p:nvPicPr>
        <p:blipFill>
          <a:blip r:embed="rId10"/>
          <a:stretch>
            <a:fillRect/>
          </a:stretch>
        </p:blipFill>
        <p:spPr>
          <a:xfrm>
            <a:off x="8453188" y="5239451"/>
            <a:ext cx="675861" cy="675861"/>
          </a:xfrm>
          <a:prstGeom prst="rect">
            <a:avLst/>
          </a:prstGeom>
        </p:spPr>
      </p:pic>
      <p:pic>
        <p:nvPicPr>
          <p:cNvPr id="225" name="Picture 224" descr="A group of different types of transportation&#10;&#10;Description automatically generated">
            <a:extLst>
              <a:ext uri="{FF2B5EF4-FFF2-40B4-BE49-F238E27FC236}">
                <a16:creationId xmlns:a16="http://schemas.microsoft.com/office/drawing/2014/main" id="{AC8631E3-A884-56B2-5336-3517E094ED14}"/>
              </a:ext>
            </a:extLst>
          </p:cNvPr>
          <p:cNvPicPr>
            <a:picLocks noChangeAspect="1"/>
          </p:cNvPicPr>
          <p:nvPr/>
        </p:nvPicPr>
        <p:blipFill>
          <a:blip r:embed="rId11"/>
          <a:stretch>
            <a:fillRect/>
          </a:stretch>
        </p:blipFill>
        <p:spPr>
          <a:xfrm>
            <a:off x="5370699" y="1916723"/>
            <a:ext cx="901147" cy="901147"/>
          </a:xfrm>
          <a:prstGeom prst="rect">
            <a:avLst/>
          </a:prstGeom>
        </p:spPr>
      </p:pic>
      <p:pic>
        <p:nvPicPr>
          <p:cNvPr id="226" name="Picture 225" descr="A group of men wearing hard hats&#10;&#10;Description automatically generated">
            <a:extLst>
              <a:ext uri="{FF2B5EF4-FFF2-40B4-BE49-F238E27FC236}">
                <a16:creationId xmlns:a16="http://schemas.microsoft.com/office/drawing/2014/main" id="{2ABD2A4E-938C-211F-DC86-202BEF5514C9}"/>
              </a:ext>
            </a:extLst>
          </p:cNvPr>
          <p:cNvPicPr>
            <a:picLocks noChangeAspect="1"/>
          </p:cNvPicPr>
          <p:nvPr/>
        </p:nvPicPr>
        <p:blipFill>
          <a:blip r:embed="rId12"/>
          <a:stretch>
            <a:fillRect/>
          </a:stretch>
        </p:blipFill>
        <p:spPr>
          <a:xfrm>
            <a:off x="10683631" y="2986241"/>
            <a:ext cx="901149" cy="887896"/>
          </a:xfrm>
          <a:prstGeom prst="rect">
            <a:avLst/>
          </a:prstGeom>
        </p:spPr>
      </p:pic>
      <p:pic>
        <p:nvPicPr>
          <p:cNvPr id="227" name="Picture 226" descr="A group of people wearing medical uniforms&#10;&#10;Description automatically generated">
            <a:extLst>
              <a:ext uri="{FF2B5EF4-FFF2-40B4-BE49-F238E27FC236}">
                <a16:creationId xmlns:a16="http://schemas.microsoft.com/office/drawing/2014/main" id="{56B0DD84-1E9F-9403-E44B-D88C0A4BEB48}"/>
              </a:ext>
            </a:extLst>
          </p:cNvPr>
          <p:cNvPicPr>
            <a:picLocks noChangeAspect="1"/>
          </p:cNvPicPr>
          <p:nvPr/>
        </p:nvPicPr>
        <p:blipFill>
          <a:blip r:embed="rId13"/>
          <a:stretch>
            <a:fillRect/>
          </a:stretch>
        </p:blipFill>
        <p:spPr>
          <a:xfrm>
            <a:off x="10588487" y="4118112"/>
            <a:ext cx="993914" cy="993914"/>
          </a:xfrm>
          <a:prstGeom prst="rect">
            <a:avLst/>
          </a:prstGeom>
        </p:spPr>
      </p:pic>
    </p:spTree>
    <p:extLst>
      <p:ext uri="{BB962C8B-B14F-4D97-AF65-F5344CB8AC3E}">
        <p14:creationId xmlns:p14="http://schemas.microsoft.com/office/powerpoint/2010/main" val="30266533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C39A3-7637-504A-7EFC-212BD07525DA}"/>
              </a:ext>
            </a:extLst>
          </p:cNvPr>
          <p:cNvSpPr>
            <a:spLocks noGrp="1"/>
          </p:cNvSpPr>
          <p:nvPr>
            <p:ph type="title"/>
          </p:nvPr>
        </p:nvSpPr>
        <p:spPr>
          <a:xfrm>
            <a:off x="1137652" y="209491"/>
            <a:ext cx="9905998" cy="757760"/>
          </a:xfrm>
        </p:spPr>
        <p:txBody>
          <a:bodyPr/>
          <a:lstStyle/>
          <a:p>
            <a:pPr algn="ctr"/>
            <a:r>
              <a:rPr lang="en-US" b="1">
                <a:solidFill>
                  <a:srgbClr val="FF0000"/>
                </a:solidFill>
                <a:latin typeface="Arial Nova"/>
              </a:rPr>
              <a:t>Components</a:t>
            </a:r>
            <a:endParaRPr lang="en-US"/>
          </a:p>
        </p:txBody>
      </p:sp>
      <p:pic>
        <p:nvPicPr>
          <p:cNvPr id="4" name="Picture 3" descr="Distracted Boyfriend Meme Generator - Imgflip">
            <a:extLst>
              <a:ext uri="{FF2B5EF4-FFF2-40B4-BE49-F238E27FC236}">
                <a16:creationId xmlns:a16="http://schemas.microsoft.com/office/drawing/2014/main" id="{9A87638D-98C3-C121-51CB-1A42B97FD8C4}"/>
              </a:ext>
            </a:extLst>
          </p:cNvPr>
          <p:cNvPicPr>
            <a:picLocks noChangeAspect="1"/>
          </p:cNvPicPr>
          <p:nvPr/>
        </p:nvPicPr>
        <p:blipFill>
          <a:blip r:embed="rId3"/>
          <a:stretch>
            <a:fillRect/>
          </a:stretch>
        </p:blipFill>
        <p:spPr>
          <a:xfrm>
            <a:off x="4567186" y="1263842"/>
            <a:ext cx="6728251" cy="4485501"/>
          </a:xfrm>
          <a:prstGeom prst="rect">
            <a:avLst/>
          </a:prstGeom>
        </p:spPr>
      </p:pic>
      <p:pic>
        <p:nvPicPr>
          <p:cNvPr id="6" name="Picture 5" descr="Arduino Nano">
            <a:extLst>
              <a:ext uri="{FF2B5EF4-FFF2-40B4-BE49-F238E27FC236}">
                <a16:creationId xmlns:a16="http://schemas.microsoft.com/office/drawing/2014/main" id="{5D05C46C-0BB9-45BD-4727-30D202CC8405}"/>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1138804" y="2367273"/>
            <a:ext cx="2901349" cy="2407113"/>
          </a:xfrm>
          <a:prstGeom prst="rect">
            <a:avLst/>
          </a:prstGeom>
        </p:spPr>
      </p:pic>
      <p:sp>
        <p:nvSpPr>
          <p:cNvPr id="8" name="TextBox 7">
            <a:extLst>
              <a:ext uri="{FF2B5EF4-FFF2-40B4-BE49-F238E27FC236}">
                <a16:creationId xmlns:a16="http://schemas.microsoft.com/office/drawing/2014/main" id="{EDF3F7F8-B361-1CF3-D06D-1E6AA390C410}"/>
              </a:ext>
            </a:extLst>
          </p:cNvPr>
          <p:cNvSpPr txBox="1"/>
          <p:nvPr/>
        </p:nvSpPr>
        <p:spPr>
          <a:xfrm>
            <a:off x="1140489" y="4854199"/>
            <a:ext cx="28926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Arial Nova"/>
              </a:rPr>
              <a:t>Arduino Nano</a:t>
            </a:r>
          </a:p>
        </p:txBody>
      </p:sp>
      <p:sp>
        <p:nvSpPr>
          <p:cNvPr id="9" name="TextBox 8">
            <a:extLst>
              <a:ext uri="{FF2B5EF4-FFF2-40B4-BE49-F238E27FC236}">
                <a16:creationId xmlns:a16="http://schemas.microsoft.com/office/drawing/2014/main" id="{13FD2100-F362-4F3F-5527-0FCC3F96EABF}"/>
              </a:ext>
            </a:extLst>
          </p:cNvPr>
          <p:cNvSpPr txBox="1"/>
          <p:nvPr/>
        </p:nvSpPr>
        <p:spPr>
          <a:xfrm>
            <a:off x="5061121" y="4031391"/>
            <a:ext cx="289868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solidFill>
                  <a:schemeClr val="bg2"/>
                </a:solidFill>
                <a:highlight>
                  <a:srgbClr val="C0C0C0"/>
                </a:highlight>
                <a:latin typeface="Arial Nova"/>
              </a:rPr>
              <a:t>Arduino Nano</a:t>
            </a:r>
          </a:p>
        </p:txBody>
      </p:sp>
      <p:sp>
        <p:nvSpPr>
          <p:cNvPr id="11" name="TextBox 10">
            <a:extLst>
              <a:ext uri="{FF2B5EF4-FFF2-40B4-BE49-F238E27FC236}">
                <a16:creationId xmlns:a16="http://schemas.microsoft.com/office/drawing/2014/main" id="{031083BE-3384-B2AE-2F65-3E73E1669AA6}"/>
              </a:ext>
            </a:extLst>
          </p:cNvPr>
          <p:cNvSpPr txBox="1"/>
          <p:nvPr/>
        </p:nvSpPr>
        <p:spPr>
          <a:xfrm>
            <a:off x="8929544" y="3799398"/>
            <a:ext cx="28926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bg2"/>
                </a:solidFill>
                <a:highlight>
                  <a:srgbClr val="C0C0C0"/>
                </a:highlight>
                <a:latin typeface="Arial Nova"/>
              </a:rPr>
              <a:t>Arduino Uno</a:t>
            </a:r>
          </a:p>
        </p:txBody>
      </p:sp>
      <p:sp>
        <p:nvSpPr>
          <p:cNvPr id="5" name="TextBox 4">
            <a:extLst>
              <a:ext uri="{FF2B5EF4-FFF2-40B4-BE49-F238E27FC236}">
                <a16:creationId xmlns:a16="http://schemas.microsoft.com/office/drawing/2014/main" id="{7C89B4C7-617F-346D-572E-BAB5378991F4}"/>
              </a:ext>
            </a:extLst>
          </p:cNvPr>
          <p:cNvSpPr txBox="1"/>
          <p:nvPr/>
        </p:nvSpPr>
        <p:spPr>
          <a:xfrm>
            <a:off x="7339463" y="3196335"/>
            <a:ext cx="289266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latin typeface="Arial Nova"/>
              </a:rPr>
              <a:t> </a:t>
            </a:r>
            <a:r>
              <a:rPr lang="en-US" sz="2400" b="1" dirty="0">
                <a:highlight>
                  <a:srgbClr val="C0C0C0"/>
                </a:highlight>
                <a:latin typeface="Arial Nova"/>
              </a:rPr>
              <a:t>Innov</a:t>
            </a:r>
            <a:r>
              <a:rPr lang="en-US" sz="2400" b="1" dirty="0">
                <a:solidFill>
                  <a:srgbClr val="FF0000"/>
                </a:solidFill>
                <a:highlight>
                  <a:srgbClr val="C0C0C0"/>
                </a:highlight>
                <a:latin typeface="Arial Nova"/>
              </a:rPr>
              <a:t>8</a:t>
            </a:r>
            <a:r>
              <a:rPr lang="en-US" sz="2400" b="1" dirty="0">
                <a:highlight>
                  <a:srgbClr val="C0C0C0"/>
                </a:highlight>
                <a:latin typeface="Arial Nova"/>
              </a:rPr>
              <a:t>ors</a:t>
            </a:r>
            <a:endParaRPr lang="en-US" sz="2400" b="1" dirty="0">
              <a:solidFill>
                <a:schemeClr val="bg2"/>
              </a:solidFill>
              <a:highlight>
                <a:srgbClr val="C0C0C0"/>
              </a:highlight>
              <a:latin typeface="Arial Nova"/>
            </a:endParaRPr>
          </a:p>
        </p:txBody>
      </p:sp>
    </p:spTree>
    <p:extLst>
      <p:ext uri="{BB962C8B-B14F-4D97-AF65-F5344CB8AC3E}">
        <p14:creationId xmlns:p14="http://schemas.microsoft.com/office/powerpoint/2010/main" val="80928278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iagram of a blue circuit board&#10;&#10;Description automatically generated">
            <a:extLst>
              <a:ext uri="{FF2B5EF4-FFF2-40B4-BE49-F238E27FC236}">
                <a16:creationId xmlns:a16="http://schemas.microsoft.com/office/drawing/2014/main" id="{8BFCEA37-395C-0CAD-85EC-E5C007523892}"/>
              </a:ext>
            </a:extLst>
          </p:cNvPr>
          <p:cNvPicPr>
            <a:picLocks noGrp="1" noChangeAspect="1"/>
          </p:cNvPicPr>
          <p:nvPr>
            <p:ph idx="1"/>
          </p:nvPr>
        </p:nvPicPr>
        <p:blipFill>
          <a:blip r:embed="rId2"/>
          <a:stretch>
            <a:fillRect/>
          </a:stretch>
        </p:blipFill>
        <p:spPr>
          <a:xfrm>
            <a:off x="-41344" y="-3104"/>
            <a:ext cx="12238380" cy="6860825"/>
          </a:xfrm>
        </p:spPr>
      </p:pic>
    </p:spTree>
    <p:extLst>
      <p:ext uri="{BB962C8B-B14F-4D97-AF65-F5344CB8AC3E}">
        <p14:creationId xmlns:p14="http://schemas.microsoft.com/office/powerpoint/2010/main" val="622000456"/>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E2ACFD-A954-4AE5-A646-04099F7008FA}">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3.xml><?xml version="1.0" encoding="utf-8"?>
<ds:datastoreItem xmlns:ds="http://schemas.openxmlformats.org/officeDocument/2006/customXml" ds:itemID="{78B1A62B-AC56-4FF8-A85C-85C0B480DAF8}">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Template/>
  <TotalTime>101</TotalTime>
  <Words>1405</Words>
  <Application>Microsoft Office PowerPoint</Application>
  <PresentationFormat>Widescreen</PresentationFormat>
  <Paragraphs>130</Paragraphs>
  <Slides>20</Slides>
  <Notes>4</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Circuit</vt:lpstr>
      <vt:lpstr>PowerPoint Presentation</vt:lpstr>
      <vt:lpstr>NARCOLEPSY </vt:lpstr>
      <vt:lpstr>Problem Statement : Drowsy Driving</vt:lpstr>
      <vt:lpstr>PowerPoint Presentation</vt:lpstr>
      <vt:lpstr>AIM</vt:lpstr>
      <vt:lpstr>PowerPoint Presentation</vt:lpstr>
      <vt:lpstr>Targeted Sectors</vt:lpstr>
      <vt:lpstr>Components</vt:lpstr>
      <vt:lpstr>PowerPoint Presentation</vt:lpstr>
      <vt:lpstr>Components </vt:lpstr>
      <vt:lpstr>Components</vt:lpstr>
      <vt:lpstr> MANUAL CONNECTION</vt:lpstr>
      <vt:lpstr> Code :</vt:lpstr>
      <vt:lpstr>PowerPoint Presentation</vt:lpstr>
      <vt:lpstr>PowerPoint Presentation</vt:lpstr>
      <vt:lpstr>TECHNICAL SPECIFICATION</vt:lpstr>
      <vt:lpstr>Objective</vt:lpstr>
      <vt:lpstr>Objective of the project: </vt:lpstr>
      <vt:lpstr>conclusion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lastModifiedBy>Abhaynarayan A</cp:lastModifiedBy>
  <cp:revision>73</cp:revision>
  <dcterms:created xsi:type="dcterms:W3CDTF">2023-10-04T04:10:05Z</dcterms:created>
  <dcterms:modified xsi:type="dcterms:W3CDTF">2023-11-21T06:35:51Z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